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285" r:id="rId2"/>
    <p:sldId id="286" r:id="rId3"/>
    <p:sldId id="287" r:id="rId4"/>
    <p:sldId id="301" r:id="rId5"/>
    <p:sldId id="289" r:id="rId6"/>
    <p:sldId id="291" r:id="rId7"/>
    <p:sldId id="292" r:id="rId8"/>
    <p:sldId id="293" r:id="rId9"/>
    <p:sldId id="294" r:id="rId10"/>
    <p:sldId id="295" r:id="rId11"/>
    <p:sldId id="296" r:id="rId12"/>
    <p:sldId id="303" r:id="rId13"/>
    <p:sldId id="304" r:id="rId14"/>
    <p:sldId id="302" r:id="rId15"/>
    <p:sldId id="297" r:id="rId16"/>
    <p:sldId id="298" r:id="rId17"/>
    <p:sldId id="299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5" r:id="rId27"/>
    <p:sldId id="316" r:id="rId28"/>
    <p:sldId id="313" r:id="rId29"/>
    <p:sldId id="314" r:id="rId30"/>
    <p:sldId id="317" r:id="rId31"/>
    <p:sldId id="318" r:id="rId32"/>
    <p:sldId id="319" r:id="rId33"/>
    <p:sldId id="320" r:id="rId34"/>
    <p:sldId id="322" r:id="rId35"/>
    <p:sldId id="323" r:id="rId36"/>
    <p:sldId id="325" r:id="rId37"/>
    <p:sldId id="324" r:id="rId38"/>
    <p:sldId id="321" r:id="rId39"/>
    <p:sldId id="326" r:id="rId40"/>
    <p:sldId id="328" r:id="rId41"/>
    <p:sldId id="327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290" r:id="rId50"/>
  </p:sldIdLst>
  <p:sldSz cx="9144000" cy="6858000" type="screen4x3"/>
  <p:notesSz cx="6858000" cy="9144000"/>
  <p:embeddedFontLst>
    <p:embeddedFont>
      <p:font typeface="포천 오성과 한음 Regular" pitchFamily="50" charset="-127"/>
      <p:regular r:id="rId52"/>
    </p:embeddedFont>
    <p:embeddedFont>
      <p:font typeface="포천 막걸리체" pitchFamily="18" charset="-127"/>
      <p:regular r:id="rId53"/>
    </p:embeddedFont>
    <p:embeddedFont>
      <p:font typeface="맑은 고딕" pitchFamily="50" charset="-127"/>
      <p:regular r:id="rId54"/>
      <p:bold r:id="rId55"/>
    </p:embeddedFont>
    <p:embeddedFont>
      <p:font typeface="포천 오성과 한음 Bold" pitchFamily="50" charset="-127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BAFE"/>
    <a:srgbClr val="FB5FAD"/>
    <a:srgbClr val="2FB0FF"/>
    <a:srgbClr val="FF65A3"/>
    <a:srgbClr val="31BFFF"/>
    <a:srgbClr val="43C0FF"/>
    <a:srgbClr val="5FC8FD"/>
    <a:srgbClr val="5B9BD5"/>
    <a:srgbClr val="39B8F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3" autoAdjust="0"/>
    <p:restoredTop sz="67720" autoAdjust="0"/>
  </p:normalViewPr>
  <p:slideViewPr>
    <p:cSldViewPr snapToGrid="0">
      <p:cViewPr>
        <p:scale>
          <a:sx n="80" d="100"/>
          <a:sy n="80" d="100"/>
        </p:scale>
        <p:origin x="-1014" y="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2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1195-3768-4048-8B14-B9D9DA61C3A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844C5-5018-4CBE-B54F-F40CD4E5DE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988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6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27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20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32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24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105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40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20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138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43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4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522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36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60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10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41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69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34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93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85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일부터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일까지는 본격적인 개발작업을 시작했습니다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9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24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849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66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44C5-5018-4CBE-B54F-F40CD4E5DEB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29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 userDrawn="1"/>
        </p:nvGrpSpPr>
        <p:grpSpPr>
          <a:xfrm>
            <a:off x="2940069" y="3179746"/>
            <a:ext cx="3136863" cy="790019"/>
            <a:chOff x="3968733" y="3205144"/>
            <a:chExt cx="4182484" cy="1115277"/>
          </a:xfrm>
        </p:grpSpPr>
        <p:grpSp>
          <p:nvGrpSpPr>
            <p:cNvPr id="76" name="그룹 75"/>
            <p:cNvGrpSpPr/>
            <p:nvPr userDrawn="1"/>
          </p:nvGrpSpPr>
          <p:grpSpPr>
            <a:xfrm>
              <a:off x="7042834" y="3286450"/>
              <a:ext cx="1108383" cy="1027383"/>
              <a:chOff x="7042834" y="3286450"/>
              <a:chExt cx="1108383" cy="10273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원통 7"/>
              <p:cNvSpPr/>
              <p:nvPr/>
            </p:nvSpPr>
            <p:spPr>
              <a:xfrm>
                <a:off x="7042834" y="3460007"/>
                <a:ext cx="1108383" cy="853826"/>
              </a:xfrm>
              <a:prstGeom prst="can">
                <a:avLst>
                  <a:gd name="adj" fmla="val 4984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3810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 rot="16200000">
                <a:off x="7391726" y="3124524"/>
                <a:ext cx="407141" cy="1091137"/>
              </a:xfrm>
              <a:prstGeom prst="ellipse">
                <a:avLst/>
              </a:prstGeom>
              <a:pattFill prst="solidDmnd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 rot="16200000">
                <a:off x="7461392" y="3264846"/>
                <a:ext cx="262032" cy="789391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 rot="15234176">
                <a:off x="7098271" y="3980277"/>
                <a:ext cx="53122" cy="22558"/>
              </a:xfrm>
              <a:prstGeom prst="ellipse">
                <a:avLst/>
              </a:prstGeom>
              <a:solidFill>
                <a:srgbClr val="C2A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 rot="16760646">
                <a:off x="7130340" y="3922908"/>
                <a:ext cx="53122" cy="22558"/>
              </a:xfrm>
              <a:prstGeom prst="ellipse">
                <a:avLst/>
              </a:prstGeom>
              <a:solidFill>
                <a:srgbClr val="C2A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 rot="18959163">
                <a:off x="7070761" y="3921435"/>
                <a:ext cx="53122" cy="22558"/>
              </a:xfrm>
              <a:prstGeom prst="ellipse">
                <a:avLst/>
              </a:prstGeom>
              <a:solidFill>
                <a:srgbClr val="C2A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 rot="17628661">
                <a:off x="7109985" y="4050286"/>
                <a:ext cx="53122" cy="22558"/>
              </a:xfrm>
              <a:prstGeom prst="ellipse">
                <a:avLst/>
              </a:prstGeom>
              <a:solidFill>
                <a:srgbClr val="C2A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 rot="16200000">
                <a:off x="7048171" y="4031964"/>
                <a:ext cx="53122" cy="22558"/>
              </a:xfrm>
              <a:prstGeom prst="ellipse">
                <a:avLst/>
              </a:prstGeom>
              <a:solidFill>
                <a:srgbClr val="C2A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정육면체 15"/>
              <p:cNvSpPr/>
              <p:nvPr/>
            </p:nvSpPr>
            <p:spPr>
              <a:xfrm>
                <a:off x="7367716" y="3417144"/>
                <a:ext cx="172109" cy="258386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7447710" y="3286450"/>
                <a:ext cx="227445" cy="446689"/>
              </a:xfrm>
              <a:prstGeom prst="cube">
                <a:avLst/>
              </a:prstGeom>
              <a:pattFill prst="solidDmnd">
                <a:fgClr>
                  <a:srgbClr val="9A470E"/>
                </a:fgClr>
                <a:bgClr>
                  <a:schemeClr val="accent2">
                    <a:lumMod val="50000"/>
                  </a:schemeClr>
                </a:bgClr>
              </a:pattFill>
              <a:ln w="38100"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7612607" y="3421200"/>
                <a:ext cx="172111" cy="313425"/>
              </a:xfrm>
              <a:prstGeom prst="cube">
                <a:avLst/>
              </a:prstGeom>
              <a:solidFill>
                <a:srgbClr val="FFC000"/>
              </a:solidFill>
              <a:ln w="38100"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통 18"/>
              <p:cNvSpPr/>
              <p:nvPr/>
            </p:nvSpPr>
            <p:spPr>
              <a:xfrm>
                <a:off x="7350055" y="3542684"/>
                <a:ext cx="199436" cy="193242"/>
              </a:xfrm>
              <a:prstGeom prst="can">
                <a:avLst>
                  <a:gd name="adj" fmla="val 49844"/>
                </a:avLst>
              </a:prstGeom>
              <a:solidFill>
                <a:schemeClr val="accent6"/>
              </a:solidFill>
              <a:ln w="38100"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원통 19"/>
              <p:cNvSpPr/>
              <p:nvPr/>
            </p:nvSpPr>
            <p:spPr>
              <a:xfrm>
                <a:off x="7497531" y="3528526"/>
                <a:ext cx="172245" cy="228354"/>
              </a:xfrm>
              <a:prstGeom prst="can">
                <a:avLst>
                  <a:gd name="adj" fmla="val 50000"/>
                </a:avLst>
              </a:prstGeom>
              <a:solidFill>
                <a:srgbClr val="FF6600"/>
              </a:solidFill>
              <a:ln w="38100"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/>
            <p:cNvGrpSpPr/>
            <p:nvPr userDrawn="1"/>
          </p:nvGrpSpPr>
          <p:grpSpPr>
            <a:xfrm>
              <a:off x="3968733" y="3205144"/>
              <a:ext cx="2846827" cy="1115277"/>
              <a:chOff x="859264" y="2182722"/>
              <a:chExt cx="6293022" cy="24653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그룹 20"/>
              <p:cNvGrpSpPr/>
              <p:nvPr userDrawn="1"/>
            </p:nvGrpSpPr>
            <p:grpSpPr>
              <a:xfrm>
                <a:off x="859264" y="2182722"/>
                <a:ext cx="6293022" cy="2465363"/>
                <a:chOff x="859264" y="2182722"/>
                <a:chExt cx="6293022" cy="2465363"/>
              </a:xfrm>
            </p:grpSpPr>
            <p:grpSp>
              <p:nvGrpSpPr>
                <p:cNvPr id="22" name="그룹 21"/>
                <p:cNvGrpSpPr/>
                <p:nvPr/>
              </p:nvGrpSpPr>
              <p:grpSpPr>
                <a:xfrm rot="16200000">
                  <a:off x="874841" y="3021742"/>
                  <a:ext cx="961252" cy="992405"/>
                  <a:chOff x="414579" y="699251"/>
                  <a:chExt cx="961252" cy="992405"/>
                </a:xfrm>
              </p:grpSpPr>
              <p:sp>
                <p:nvSpPr>
                  <p:cNvPr id="41" name="정육면체 40"/>
                  <p:cNvSpPr/>
                  <p:nvPr/>
                </p:nvSpPr>
                <p:spPr>
                  <a:xfrm flipV="1">
                    <a:off x="454032" y="826962"/>
                    <a:ext cx="380454" cy="732367"/>
                  </a:xfrm>
                  <a:prstGeom prst="cub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noFill/>
                  </a:ln>
                  <a:effectLst>
                    <a:outerShdw blurRad="762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정육면체 41"/>
                  <p:cNvSpPr/>
                  <p:nvPr/>
                </p:nvSpPr>
                <p:spPr>
                  <a:xfrm flipV="1">
                    <a:off x="630861" y="699251"/>
                    <a:ext cx="502775" cy="987423"/>
                  </a:xfrm>
                  <a:prstGeom prst="cube">
                    <a:avLst/>
                  </a:prstGeom>
                  <a:pattFill prst="solidDmnd">
                    <a:fgClr>
                      <a:srgbClr val="9A470E"/>
                    </a:fgClr>
                    <a:bgClr>
                      <a:schemeClr val="accent2">
                        <a:lumMod val="50000"/>
                      </a:schemeClr>
                    </a:bgClr>
                  </a:pattFill>
                  <a:ln w="38100">
                    <a:noFill/>
                  </a:ln>
                  <a:effectLst>
                    <a:outerShdw blurRad="762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정육면체 42"/>
                  <p:cNvSpPr/>
                  <p:nvPr/>
                </p:nvSpPr>
                <p:spPr>
                  <a:xfrm flipV="1">
                    <a:off x="995374" y="826961"/>
                    <a:ext cx="380457" cy="862999"/>
                  </a:xfrm>
                  <a:prstGeom prst="cube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  <a:effectLst>
                    <a:outerShdw blurRad="762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원통 43"/>
                  <p:cNvSpPr/>
                  <p:nvPr/>
                </p:nvSpPr>
                <p:spPr>
                  <a:xfrm flipV="1">
                    <a:off x="414579" y="986977"/>
                    <a:ext cx="440862" cy="704679"/>
                  </a:xfrm>
                  <a:prstGeom prst="can">
                    <a:avLst>
                      <a:gd name="adj" fmla="val 49844"/>
                    </a:avLst>
                  </a:prstGeom>
                  <a:solidFill>
                    <a:schemeClr val="accent6"/>
                  </a:solidFill>
                  <a:ln w="38100">
                    <a:noFill/>
                  </a:ln>
                  <a:effectLst>
                    <a:outerShdw blurRad="762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원통 44"/>
                  <p:cNvSpPr/>
                  <p:nvPr/>
                </p:nvSpPr>
                <p:spPr>
                  <a:xfrm flipV="1">
                    <a:off x="740995" y="928923"/>
                    <a:ext cx="380754" cy="75218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FF6600"/>
                  </a:solidFill>
                  <a:ln w="38100">
                    <a:noFill/>
                  </a:ln>
                  <a:effectLst>
                    <a:outerShdw blurRad="762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1301717" y="2182722"/>
                  <a:ext cx="1887416" cy="2450123"/>
                  <a:chOff x="3472150" y="4095347"/>
                  <a:chExt cx="1887416" cy="2450123"/>
                </a:xfrm>
              </p:grpSpPr>
              <p:sp>
                <p:nvSpPr>
                  <p:cNvPr id="39" name="원통 38"/>
                  <p:cNvSpPr/>
                  <p:nvPr/>
                </p:nvSpPr>
                <p:spPr>
                  <a:xfrm rot="5400000">
                    <a:off x="3190796" y="4376701"/>
                    <a:ext cx="2450123" cy="1887416"/>
                  </a:xfrm>
                  <a:prstGeom prst="can">
                    <a:avLst>
                      <a:gd name="adj" fmla="val 49844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81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4445164" y="4110587"/>
                    <a:ext cx="900000" cy="2412000"/>
                  </a:xfrm>
                  <a:prstGeom prst="ellipse">
                    <a:avLst/>
                  </a:prstGeom>
                  <a:pattFill prst="solidDmnd">
                    <a:fgClr>
                      <a:schemeClr val="bg1">
                        <a:lumMod val="95000"/>
                      </a:schemeClr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2584273" y="2182722"/>
                  <a:ext cx="1887416" cy="2450123"/>
                  <a:chOff x="3472150" y="4095347"/>
                  <a:chExt cx="1887416" cy="2450123"/>
                </a:xfrm>
              </p:grpSpPr>
              <p:sp>
                <p:nvSpPr>
                  <p:cNvPr id="37" name="원통 36"/>
                  <p:cNvSpPr/>
                  <p:nvPr/>
                </p:nvSpPr>
                <p:spPr>
                  <a:xfrm rot="5400000">
                    <a:off x="3190796" y="4376701"/>
                    <a:ext cx="2450123" cy="1887416"/>
                  </a:xfrm>
                  <a:prstGeom prst="can">
                    <a:avLst>
                      <a:gd name="adj" fmla="val 49844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81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>
                    <a:off x="4445164" y="4110587"/>
                    <a:ext cx="900000" cy="2412000"/>
                  </a:xfrm>
                  <a:prstGeom prst="ellipse">
                    <a:avLst/>
                  </a:prstGeom>
                  <a:pattFill prst="solidDmnd">
                    <a:fgClr>
                      <a:schemeClr val="bg1">
                        <a:lumMod val="95000"/>
                      </a:schemeClr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3948993" y="2197962"/>
                  <a:ext cx="1887416" cy="2450123"/>
                  <a:chOff x="3472150" y="4095347"/>
                  <a:chExt cx="1887416" cy="2450123"/>
                </a:xfrm>
              </p:grpSpPr>
              <p:sp>
                <p:nvSpPr>
                  <p:cNvPr id="35" name="원통 34"/>
                  <p:cNvSpPr/>
                  <p:nvPr/>
                </p:nvSpPr>
                <p:spPr>
                  <a:xfrm rot="5400000">
                    <a:off x="3190796" y="4376701"/>
                    <a:ext cx="2450123" cy="1887416"/>
                  </a:xfrm>
                  <a:prstGeom prst="can">
                    <a:avLst>
                      <a:gd name="adj" fmla="val 49844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81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4445164" y="4110587"/>
                    <a:ext cx="900000" cy="2412000"/>
                  </a:xfrm>
                  <a:prstGeom prst="ellipse">
                    <a:avLst/>
                  </a:prstGeom>
                  <a:pattFill prst="solidDmnd">
                    <a:fgClr>
                      <a:schemeClr val="bg1">
                        <a:lumMod val="95000"/>
                      </a:schemeClr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" name="그룹 25"/>
                <p:cNvGrpSpPr/>
                <p:nvPr/>
              </p:nvGrpSpPr>
              <p:grpSpPr>
                <a:xfrm>
                  <a:off x="5264870" y="2186212"/>
                  <a:ext cx="1887416" cy="2450123"/>
                  <a:chOff x="3472150" y="4095347"/>
                  <a:chExt cx="1887416" cy="2450123"/>
                </a:xfrm>
              </p:grpSpPr>
              <p:sp>
                <p:nvSpPr>
                  <p:cNvPr id="33" name="원통 32"/>
                  <p:cNvSpPr/>
                  <p:nvPr/>
                </p:nvSpPr>
                <p:spPr>
                  <a:xfrm rot="5400000">
                    <a:off x="3190796" y="4376701"/>
                    <a:ext cx="2450123" cy="1887416"/>
                  </a:xfrm>
                  <a:prstGeom prst="can">
                    <a:avLst>
                      <a:gd name="adj" fmla="val 49844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81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4445164" y="4110587"/>
                    <a:ext cx="900000" cy="2412000"/>
                  </a:xfrm>
                  <a:prstGeom prst="ellipse">
                    <a:avLst/>
                  </a:prstGeom>
                  <a:pattFill prst="solidDmnd">
                    <a:fgClr>
                      <a:schemeClr val="bg1">
                        <a:lumMod val="95000"/>
                      </a:schemeClr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7" name="직사각형 26"/>
                <p:cNvSpPr/>
                <p:nvPr/>
              </p:nvSpPr>
              <p:spPr>
                <a:xfrm>
                  <a:off x="6493922" y="3215776"/>
                  <a:ext cx="302820" cy="323476"/>
                </a:xfrm>
                <a:prstGeom prst="rect">
                  <a:avLst/>
                </a:prstGeom>
                <a:solidFill>
                  <a:srgbClr val="FF9D1C"/>
                </a:solidFill>
                <a:ln w="3810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6732962" y="3590091"/>
                  <a:ext cx="186393" cy="206735"/>
                </a:xfrm>
                <a:prstGeom prst="rect">
                  <a:avLst/>
                </a:prstGeom>
                <a:solidFill>
                  <a:srgbClr val="FF6600"/>
                </a:solidFill>
                <a:ln w="3810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6594876" y="2977424"/>
                  <a:ext cx="228699" cy="226602"/>
                </a:xfrm>
                <a:prstGeom prst="rect">
                  <a:avLst/>
                </a:prstGeom>
                <a:solidFill>
                  <a:srgbClr val="FFD966"/>
                </a:solidFill>
                <a:ln w="3810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6556757" y="3539252"/>
                  <a:ext cx="184943" cy="173678"/>
                </a:xfrm>
                <a:prstGeom prst="rect">
                  <a:avLst/>
                </a:prstGeom>
                <a:solidFill>
                  <a:srgbClr val="70AD47"/>
                </a:solidFill>
                <a:ln w="3810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6741701" y="3215776"/>
                  <a:ext cx="176829" cy="399540"/>
                </a:xfrm>
                <a:prstGeom prst="rect">
                  <a:avLst/>
                </a:prstGeom>
                <a:pattFill prst="solidDmnd">
                  <a:fgClr>
                    <a:srgbClr val="9A470E"/>
                  </a:fgClr>
                  <a:bgClr>
                    <a:schemeClr val="accent2">
                      <a:lumMod val="50000"/>
                    </a:schemeClr>
                  </a:bgClr>
                </a:pattFill>
                <a:ln w="3810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6428831" y="2545286"/>
                  <a:ext cx="579232" cy="1744980"/>
                </a:xfrm>
                <a:prstGeom prst="ellipse">
                  <a:avLst/>
                </a:prstGeom>
                <a:noFill/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" name="그룹 45"/>
              <p:cNvGrpSpPr/>
              <p:nvPr userDrawn="1"/>
            </p:nvGrpSpPr>
            <p:grpSpPr>
              <a:xfrm rot="5400000">
                <a:off x="1938847" y="2178058"/>
                <a:ext cx="231502" cy="399003"/>
                <a:chOff x="6193618" y="1254869"/>
                <a:chExt cx="231502" cy="399003"/>
              </a:xfrm>
            </p:grpSpPr>
            <p:sp>
              <p:nvSpPr>
                <p:cNvPr id="47" name="타원 46"/>
                <p:cNvSpPr/>
                <p:nvPr/>
              </p:nvSpPr>
              <p:spPr>
                <a:xfrm rot="15234176">
                  <a:off x="6270584" y="1415466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 rot="16760646">
                  <a:off x="6341472" y="1288651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 rot="18959163">
                  <a:off x="6209772" y="1285395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 rot="17628661">
                  <a:off x="6296477" y="1570225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 rot="16200000">
                  <a:off x="6159836" y="1529724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" name="그룹 51"/>
              <p:cNvGrpSpPr/>
              <p:nvPr userDrawn="1"/>
            </p:nvGrpSpPr>
            <p:grpSpPr>
              <a:xfrm rot="5400000">
                <a:off x="3188661" y="2172267"/>
                <a:ext cx="231502" cy="399003"/>
                <a:chOff x="6193618" y="1254869"/>
                <a:chExt cx="231502" cy="399003"/>
              </a:xfrm>
            </p:grpSpPr>
            <p:sp>
              <p:nvSpPr>
                <p:cNvPr id="53" name="타원 52"/>
                <p:cNvSpPr/>
                <p:nvPr/>
              </p:nvSpPr>
              <p:spPr>
                <a:xfrm rot="15234176">
                  <a:off x="6270584" y="1415466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 rot="16760646">
                  <a:off x="6341472" y="1288651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 rot="18959163">
                  <a:off x="6209772" y="1285395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 rot="17628661">
                  <a:off x="6296477" y="1570225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 rot="16200000">
                  <a:off x="6159836" y="1529724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/>
              <p:cNvGrpSpPr/>
              <p:nvPr userDrawn="1"/>
            </p:nvGrpSpPr>
            <p:grpSpPr>
              <a:xfrm rot="5400000">
                <a:off x="4559893" y="2222133"/>
                <a:ext cx="231502" cy="399003"/>
                <a:chOff x="6193618" y="1254869"/>
                <a:chExt cx="231502" cy="399003"/>
              </a:xfrm>
            </p:grpSpPr>
            <p:sp>
              <p:nvSpPr>
                <p:cNvPr id="59" name="타원 58"/>
                <p:cNvSpPr/>
                <p:nvPr/>
              </p:nvSpPr>
              <p:spPr>
                <a:xfrm rot="15234176">
                  <a:off x="6270584" y="1415466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 rot="16760646">
                  <a:off x="6341472" y="1288651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 rot="18959163">
                  <a:off x="6209772" y="1285395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 rot="17628661">
                  <a:off x="6296477" y="1570225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 rot="16200000">
                  <a:off x="6159836" y="1529724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" name="그룹 63"/>
              <p:cNvGrpSpPr/>
              <p:nvPr userDrawn="1"/>
            </p:nvGrpSpPr>
            <p:grpSpPr>
              <a:xfrm rot="5400000">
                <a:off x="5845436" y="2197988"/>
                <a:ext cx="231502" cy="399003"/>
                <a:chOff x="6193618" y="1254869"/>
                <a:chExt cx="231502" cy="399003"/>
              </a:xfrm>
            </p:grpSpPr>
            <p:sp>
              <p:nvSpPr>
                <p:cNvPr id="65" name="타원 64"/>
                <p:cNvSpPr/>
                <p:nvPr/>
              </p:nvSpPr>
              <p:spPr>
                <a:xfrm rot="15234176">
                  <a:off x="6270584" y="1415466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 rot="16760646">
                  <a:off x="6341472" y="1288651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/>
                <p:cNvSpPr/>
                <p:nvPr/>
              </p:nvSpPr>
              <p:spPr>
                <a:xfrm rot="18959163">
                  <a:off x="6209772" y="1285395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/>
                <p:cNvSpPr/>
                <p:nvPr/>
              </p:nvSpPr>
              <p:spPr>
                <a:xfrm rot="17628661">
                  <a:off x="6296477" y="1570225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/>
                <p:cNvSpPr/>
                <p:nvPr/>
              </p:nvSpPr>
              <p:spPr>
                <a:xfrm rot="16200000">
                  <a:off x="6159836" y="1529724"/>
                  <a:ext cx="117429" cy="49866"/>
                </a:xfrm>
                <a:prstGeom prst="ellipse">
                  <a:avLst/>
                </a:prstGeom>
                <a:solidFill>
                  <a:srgbClr val="C2A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4443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 userDrawn="1"/>
        </p:nvGrpSpPr>
        <p:grpSpPr>
          <a:xfrm>
            <a:off x="5955450" y="2749685"/>
            <a:ext cx="831287" cy="802831"/>
            <a:chOff x="7042834" y="3286450"/>
            <a:chExt cx="1108383" cy="10273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원통 7"/>
            <p:cNvSpPr/>
            <p:nvPr/>
          </p:nvSpPr>
          <p:spPr>
            <a:xfrm>
              <a:off x="7042834" y="3460007"/>
              <a:ext cx="1108383" cy="853826"/>
            </a:xfrm>
            <a:prstGeom prst="can">
              <a:avLst>
                <a:gd name="adj" fmla="val 49844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/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16200000">
              <a:off x="7391726" y="3124524"/>
              <a:ext cx="407141" cy="1091137"/>
            </a:xfrm>
            <a:prstGeom prst="ellipse">
              <a:avLst/>
            </a:prstGeom>
            <a:pattFill prst="solidDmn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 rot="16200000">
              <a:off x="7461392" y="3264846"/>
              <a:ext cx="262032" cy="789391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 rot="15234176">
              <a:off x="7098271" y="3980277"/>
              <a:ext cx="53122" cy="22558"/>
            </a:xfrm>
            <a:prstGeom prst="ellipse">
              <a:avLst/>
            </a:prstGeom>
            <a:solidFill>
              <a:srgbClr val="C2A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 rot="16760646">
              <a:off x="7130340" y="3922908"/>
              <a:ext cx="53122" cy="22558"/>
            </a:xfrm>
            <a:prstGeom prst="ellipse">
              <a:avLst/>
            </a:prstGeom>
            <a:solidFill>
              <a:srgbClr val="C2A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 rot="18959163">
              <a:off x="7070761" y="3921435"/>
              <a:ext cx="53122" cy="22558"/>
            </a:xfrm>
            <a:prstGeom prst="ellipse">
              <a:avLst/>
            </a:prstGeom>
            <a:solidFill>
              <a:srgbClr val="C2A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 rot="17628661">
              <a:off x="7109985" y="4050286"/>
              <a:ext cx="53122" cy="22558"/>
            </a:xfrm>
            <a:prstGeom prst="ellipse">
              <a:avLst/>
            </a:prstGeom>
            <a:solidFill>
              <a:srgbClr val="C2A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16200000">
              <a:off x="7048171" y="4031964"/>
              <a:ext cx="53122" cy="22558"/>
            </a:xfrm>
            <a:prstGeom prst="ellipse">
              <a:avLst/>
            </a:prstGeom>
            <a:solidFill>
              <a:srgbClr val="C2A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정육면체 15"/>
            <p:cNvSpPr/>
            <p:nvPr/>
          </p:nvSpPr>
          <p:spPr>
            <a:xfrm>
              <a:off x="7367716" y="3417144"/>
              <a:ext cx="172109" cy="258386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정육면체 16"/>
            <p:cNvSpPr/>
            <p:nvPr/>
          </p:nvSpPr>
          <p:spPr>
            <a:xfrm>
              <a:off x="7447710" y="3286450"/>
              <a:ext cx="227445" cy="446689"/>
            </a:xfrm>
            <a:prstGeom prst="cube">
              <a:avLst/>
            </a:prstGeom>
            <a:pattFill prst="solidDmnd">
              <a:fgClr>
                <a:srgbClr val="9A470E"/>
              </a:fgClr>
              <a:bgClr>
                <a:schemeClr val="accent2">
                  <a:lumMod val="50000"/>
                </a:schemeClr>
              </a:bgClr>
            </a:pattFill>
            <a:ln w="38100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정육면체 17"/>
            <p:cNvSpPr/>
            <p:nvPr/>
          </p:nvSpPr>
          <p:spPr>
            <a:xfrm>
              <a:off x="7612607" y="3421200"/>
              <a:ext cx="172111" cy="313425"/>
            </a:xfrm>
            <a:prstGeom prst="cub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통 18"/>
            <p:cNvSpPr/>
            <p:nvPr/>
          </p:nvSpPr>
          <p:spPr>
            <a:xfrm>
              <a:off x="7350055" y="3542684"/>
              <a:ext cx="199436" cy="193242"/>
            </a:xfrm>
            <a:prstGeom prst="can">
              <a:avLst>
                <a:gd name="adj" fmla="val 49844"/>
              </a:avLst>
            </a:prstGeom>
            <a:solidFill>
              <a:schemeClr val="accent6"/>
            </a:solidFill>
            <a:ln w="38100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원통 19"/>
            <p:cNvSpPr/>
            <p:nvPr/>
          </p:nvSpPr>
          <p:spPr>
            <a:xfrm>
              <a:off x="7497531" y="3528526"/>
              <a:ext cx="172245" cy="228354"/>
            </a:xfrm>
            <a:prstGeom prst="can">
              <a:avLst>
                <a:gd name="adj" fmla="val 50000"/>
              </a:avLst>
            </a:prstGeom>
            <a:solidFill>
              <a:srgbClr val="FF6600"/>
            </a:solidFill>
            <a:ln w="38100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2726491" y="2700707"/>
            <a:ext cx="3103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atin typeface="포천 막걸리체" pitchFamily="18" charset="-127"/>
                <a:ea typeface="포천 막걸리체" pitchFamily="18" charset="-127"/>
              </a:rPr>
              <a:t>감사합니다</a:t>
            </a:r>
            <a:r>
              <a:rPr lang="en-US" altLang="ko-KR" sz="5400" dirty="0" smtClean="0">
                <a:latin typeface="포천 막걸리체" pitchFamily="18" charset="-127"/>
                <a:ea typeface="포천 막걸리체" pitchFamily="18" charset="-127"/>
              </a:rPr>
              <a:t>.</a:t>
            </a:r>
            <a:endParaRPr lang="ko-KR" altLang="en-US" sz="5400" dirty="0">
              <a:latin typeface="포천 막걸리체" pitchFamily="18" charset="-127"/>
              <a:ea typeface="포천 막걸리체" pitchFamily="18" charset="-127"/>
            </a:endParaRPr>
          </a:p>
        </p:txBody>
      </p:sp>
      <p:sp>
        <p:nvSpPr>
          <p:cNvPr id="70" name="양쪽 모서리가 잘린 사각형 69"/>
          <p:cNvSpPr/>
          <p:nvPr userDrawn="1"/>
        </p:nvSpPr>
        <p:spPr>
          <a:xfrm rot="5400000">
            <a:off x="4607040" y="1355873"/>
            <a:ext cx="124110" cy="5462056"/>
          </a:xfrm>
          <a:prstGeom prst="snip2SameRect">
            <a:avLst>
              <a:gd name="adj1" fmla="val 29940"/>
              <a:gd name="adj2" fmla="val 0"/>
            </a:avLst>
          </a:prstGeom>
          <a:gradFill>
            <a:gsLst>
              <a:gs pos="100000">
                <a:schemeClr val="bg2">
                  <a:lumMod val="75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양쪽 모서리가 잘린 사각형 72"/>
          <p:cNvSpPr/>
          <p:nvPr userDrawn="1"/>
        </p:nvSpPr>
        <p:spPr>
          <a:xfrm rot="5400000">
            <a:off x="4607040" y="1147835"/>
            <a:ext cx="124110" cy="5462056"/>
          </a:xfrm>
          <a:prstGeom prst="snip2SameRect">
            <a:avLst>
              <a:gd name="adj1" fmla="val 29940"/>
              <a:gd name="adj2" fmla="val 0"/>
            </a:avLst>
          </a:prstGeom>
          <a:gradFill>
            <a:gsLst>
              <a:gs pos="100000">
                <a:schemeClr val="bg2">
                  <a:lumMod val="75000"/>
                </a:schemeClr>
              </a:gs>
              <a:gs pos="0">
                <a:schemeClr val="bg2">
                  <a:lumMod val="90000"/>
                </a:schemeClr>
              </a:gs>
            </a:gsLst>
            <a:lin ang="540000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 userDrawn="1"/>
        </p:nvSpPr>
        <p:spPr>
          <a:xfrm rot="1428661">
            <a:off x="7207880" y="3813180"/>
            <a:ext cx="113996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968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6200000">
            <a:off x="1567074" y="-429384"/>
            <a:ext cx="5979142" cy="8285710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 rot="5400000">
            <a:off x="4519358" y="-2666471"/>
            <a:ext cx="72470" cy="8285711"/>
          </a:xfrm>
          <a:prstGeom prst="rect">
            <a:avLst/>
          </a:prstGeom>
          <a:solidFill>
            <a:srgbClr val="6D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 userDrawn="1"/>
        </p:nvSpPr>
        <p:spPr>
          <a:xfrm rot="5400000">
            <a:off x="4520819" y="468666"/>
            <a:ext cx="72461" cy="8284660"/>
          </a:xfrm>
          <a:prstGeom prst="rect">
            <a:avLst/>
          </a:prstGeom>
          <a:solidFill>
            <a:srgbClr val="6D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 rot="5400000">
            <a:off x="4520409" y="2035446"/>
            <a:ext cx="72470" cy="8285711"/>
          </a:xfrm>
          <a:prstGeom prst="rect">
            <a:avLst/>
          </a:prstGeom>
          <a:solidFill>
            <a:srgbClr val="6D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 userDrawn="1"/>
        </p:nvSpPr>
        <p:spPr>
          <a:xfrm rot="5400000">
            <a:off x="4520819" y="-1098637"/>
            <a:ext cx="72461" cy="8284660"/>
          </a:xfrm>
          <a:prstGeom prst="rect">
            <a:avLst/>
          </a:prstGeom>
          <a:solidFill>
            <a:srgbClr val="6D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887533" y="1028958"/>
            <a:ext cx="7368936" cy="5430037"/>
          </a:xfrm>
          <a:prstGeom prst="rect">
            <a:avLst/>
          </a:prstGeom>
          <a:solidFill>
            <a:srgbClr val="32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 21"/>
          <p:cNvSpPr/>
          <p:nvPr userDrawn="1"/>
        </p:nvSpPr>
        <p:spPr>
          <a:xfrm rot="10800000">
            <a:off x="1068851" y="1276246"/>
            <a:ext cx="7003694" cy="4929336"/>
          </a:xfrm>
          <a:custGeom>
            <a:avLst/>
            <a:gdLst>
              <a:gd name="connsiteX0" fmla="*/ 8985216 w 9511573"/>
              <a:gd name="connsiteY0" fmla="*/ 5020642 h 5020822"/>
              <a:gd name="connsiteX1" fmla="*/ 8945208 w 9511573"/>
              <a:gd name="connsiteY1" fmla="*/ 5000378 h 5020822"/>
              <a:gd name="connsiteX2" fmla="*/ 8932221 w 9511573"/>
              <a:gd name="connsiteY2" fmla="*/ 4982680 h 5020822"/>
              <a:gd name="connsiteX3" fmla="*/ 8931418 w 9511573"/>
              <a:gd name="connsiteY3" fmla="*/ 4981587 h 5020822"/>
              <a:gd name="connsiteX4" fmla="*/ 8875234 w 9511573"/>
              <a:gd name="connsiteY4" fmla="*/ 5020377 h 5020822"/>
              <a:gd name="connsiteX5" fmla="*/ 8837017 w 9511573"/>
              <a:gd name="connsiteY5" fmla="*/ 5011617 h 5020822"/>
              <a:gd name="connsiteX6" fmla="*/ 8819640 w 9511573"/>
              <a:gd name="connsiteY6" fmla="*/ 4997750 h 5020822"/>
              <a:gd name="connsiteX7" fmla="*/ 8810802 w 9511573"/>
              <a:gd name="connsiteY7" fmla="*/ 4985929 h 5020822"/>
              <a:gd name="connsiteX8" fmla="*/ 8797088 w 9511573"/>
              <a:gd name="connsiteY8" fmla="*/ 4992419 h 5020822"/>
              <a:gd name="connsiteX9" fmla="*/ 8713349 w 9511573"/>
              <a:gd name="connsiteY9" fmla="*/ 4960813 h 5020822"/>
              <a:gd name="connsiteX10" fmla="*/ 8712716 w 9511573"/>
              <a:gd name="connsiteY10" fmla="*/ 4962114 h 5020822"/>
              <a:gd name="connsiteX11" fmla="*/ 8703537 w 9511573"/>
              <a:gd name="connsiteY11" fmla="*/ 4981007 h 5020822"/>
              <a:gd name="connsiteX12" fmla="*/ 8658132 w 9511573"/>
              <a:gd name="connsiteY12" fmla="*/ 5015006 h 5020822"/>
              <a:gd name="connsiteX13" fmla="*/ 8603442 w 9511573"/>
              <a:gd name="connsiteY13" fmla="*/ 4995551 h 5020822"/>
              <a:gd name="connsiteX14" fmla="*/ 8590483 w 9511573"/>
              <a:gd name="connsiteY14" fmla="*/ 4977889 h 5020822"/>
              <a:gd name="connsiteX15" fmla="*/ 8590178 w 9511573"/>
              <a:gd name="connsiteY15" fmla="*/ 4978133 h 5020822"/>
              <a:gd name="connsiteX16" fmla="*/ 8587710 w 9511573"/>
              <a:gd name="connsiteY16" fmla="*/ 4979302 h 5020822"/>
              <a:gd name="connsiteX17" fmla="*/ 8577760 w 9511573"/>
              <a:gd name="connsiteY17" fmla="*/ 4992310 h 5020822"/>
              <a:gd name="connsiteX18" fmla="*/ 8533470 w 9511573"/>
              <a:gd name="connsiteY18" fmla="*/ 5015550 h 5020822"/>
              <a:gd name="connsiteX19" fmla="*/ 8495254 w 9511573"/>
              <a:gd name="connsiteY19" fmla="*/ 5006790 h 5020822"/>
              <a:gd name="connsiteX20" fmla="*/ 8477877 w 9511573"/>
              <a:gd name="connsiteY20" fmla="*/ 4992923 h 5020822"/>
              <a:gd name="connsiteX21" fmla="*/ 8472047 w 9511573"/>
              <a:gd name="connsiteY21" fmla="*/ 4985127 h 5020822"/>
              <a:gd name="connsiteX22" fmla="*/ 8470515 w 9511573"/>
              <a:gd name="connsiteY22" fmla="*/ 4987169 h 5020822"/>
              <a:gd name="connsiteX23" fmla="*/ 8434526 w 9511573"/>
              <a:gd name="connsiteY23" fmla="*/ 5008624 h 5020822"/>
              <a:gd name="connsiteX24" fmla="*/ 8379835 w 9511573"/>
              <a:gd name="connsiteY24" fmla="*/ 4989169 h 5020822"/>
              <a:gd name="connsiteX25" fmla="*/ 8366849 w 9511573"/>
              <a:gd name="connsiteY25" fmla="*/ 4971471 h 5020822"/>
              <a:gd name="connsiteX26" fmla="*/ 8366047 w 9511573"/>
              <a:gd name="connsiteY26" fmla="*/ 4970378 h 5020822"/>
              <a:gd name="connsiteX27" fmla="*/ 8309862 w 9511573"/>
              <a:gd name="connsiteY27" fmla="*/ 5009169 h 5020822"/>
              <a:gd name="connsiteX28" fmla="*/ 8271646 w 9511573"/>
              <a:gd name="connsiteY28" fmla="*/ 5000409 h 5020822"/>
              <a:gd name="connsiteX29" fmla="*/ 8254270 w 9511573"/>
              <a:gd name="connsiteY29" fmla="*/ 4986542 h 5020822"/>
              <a:gd name="connsiteX30" fmla="*/ 8245430 w 9511573"/>
              <a:gd name="connsiteY30" fmla="*/ 4974720 h 5020822"/>
              <a:gd name="connsiteX31" fmla="*/ 8231717 w 9511573"/>
              <a:gd name="connsiteY31" fmla="*/ 4981210 h 5020822"/>
              <a:gd name="connsiteX32" fmla="*/ 8147979 w 9511573"/>
              <a:gd name="connsiteY32" fmla="*/ 4949605 h 5020822"/>
              <a:gd name="connsiteX33" fmla="*/ 8147347 w 9511573"/>
              <a:gd name="connsiteY33" fmla="*/ 4950906 h 5020822"/>
              <a:gd name="connsiteX34" fmla="*/ 8138168 w 9511573"/>
              <a:gd name="connsiteY34" fmla="*/ 4969798 h 5020822"/>
              <a:gd name="connsiteX35" fmla="*/ 8092764 w 9511573"/>
              <a:gd name="connsiteY35" fmla="*/ 5003797 h 5020822"/>
              <a:gd name="connsiteX36" fmla="*/ 8038074 w 9511573"/>
              <a:gd name="connsiteY36" fmla="*/ 4984342 h 5020822"/>
              <a:gd name="connsiteX37" fmla="*/ 8025114 w 9511573"/>
              <a:gd name="connsiteY37" fmla="*/ 4966680 h 5020822"/>
              <a:gd name="connsiteX38" fmla="*/ 8024811 w 9511573"/>
              <a:gd name="connsiteY38" fmla="*/ 4966925 h 5020822"/>
              <a:gd name="connsiteX39" fmla="*/ 8022340 w 9511573"/>
              <a:gd name="connsiteY39" fmla="*/ 4968094 h 5020822"/>
              <a:gd name="connsiteX40" fmla="*/ 8012391 w 9511573"/>
              <a:gd name="connsiteY40" fmla="*/ 4981101 h 5020822"/>
              <a:gd name="connsiteX41" fmla="*/ 7968101 w 9511573"/>
              <a:gd name="connsiteY41" fmla="*/ 5004341 h 5020822"/>
              <a:gd name="connsiteX42" fmla="*/ 7929885 w 9511573"/>
              <a:gd name="connsiteY42" fmla="*/ 4995581 h 5020822"/>
              <a:gd name="connsiteX43" fmla="*/ 7912509 w 9511573"/>
              <a:gd name="connsiteY43" fmla="*/ 4981714 h 5020822"/>
              <a:gd name="connsiteX44" fmla="*/ 7906679 w 9511573"/>
              <a:gd name="connsiteY44" fmla="*/ 4973918 h 5020822"/>
              <a:gd name="connsiteX45" fmla="*/ 7905147 w 9511573"/>
              <a:gd name="connsiteY45" fmla="*/ 4975960 h 5020822"/>
              <a:gd name="connsiteX46" fmla="*/ 7869157 w 9511573"/>
              <a:gd name="connsiteY46" fmla="*/ 4997416 h 5020822"/>
              <a:gd name="connsiteX47" fmla="*/ 7814467 w 9511573"/>
              <a:gd name="connsiteY47" fmla="*/ 4977960 h 5020822"/>
              <a:gd name="connsiteX48" fmla="*/ 7801482 w 9511573"/>
              <a:gd name="connsiteY48" fmla="*/ 4960263 h 5020822"/>
              <a:gd name="connsiteX49" fmla="*/ 7800679 w 9511573"/>
              <a:gd name="connsiteY49" fmla="*/ 4959169 h 5020822"/>
              <a:gd name="connsiteX50" fmla="*/ 7744494 w 9511573"/>
              <a:gd name="connsiteY50" fmla="*/ 4997960 h 5020822"/>
              <a:gd name="connsiteX51" fmla="*/ 7706277 w 9511573"/>
              <a:gd name="connsiteY51" fmla="*/ 4989200 h 5020822"/>
              <a:gd name="connsiteX52" fmla="*/ 7688902 w 9511573"/>
              <a:gd name="connsiteY52" fmla="*/ 4975333 h 5020822"/>
              <a:gd name="connsiteX53" fmla="*/ 7680062 w 9511573"/>
              <a:gd name="connsiteY53" fmla="*/ 4963511 h 5020822"/>
              <a:gd name="connsiteX54" fmla="*/ 7666349 w 9511573"/>
              <a:gd name="connsiteY54" fmla="*/ 4970001 h 5020822"/>
              <a:gd name="connsiteX55" fmla="*/ 7582611 w 9511573"/>
              <a:gd name="connsiteY55" fmla="*/ 4938396 h 5020822"/>
              <a:gd name="connsiteX56" fmla="*/ 7581979 w 9511573"/>
              <a:gd name="connsiteY56" fmla="*/ 4939697 h 5020822"/>
              <a:gd name="connsiteX57" fmla="*/ 7572800 w 9511573"/>
              <a:gd name="connsiteY57" fmla="*/ 4958589 h 5020822"/>
              <a:gd name="connsiteX58" fmla="*/ 7527396 w 9511573"/>
              <a:gd name="connsiteY58" fmla="*/ 4992589 h 5020822"/>
              <a:gd name="connsiteX59" fmla="*/ 7472706 w 9511573"/>
              <a:gd name="connsiteY59" fmla="*/ 4973133 h 5020822"/>
              <a:gd name="connsiteX60" fmla="*/ 7459746 w 9511573"/>
              <a:gd name="connsiteY60" fmla="*/ 4955471 h 5020822"/>
              <a:gd name="connsiteX61" fmla="*/ 7459441 w 9511573"/>
              <a:gd name="connsiteY61" fmla="*/ 4955716 h 5020822"/>
              <a:gd name="connsiteX62" fmla="*/ 7456973 w 9511573"/>
              <a:gd name="connsiteY62" fmla="*/ 4956885 h 5020822"/>
              <a:gd name="connsiteX63" fmla="*/ 7447023 w 9511573"/>
              <a:gd name="connsiteY63" fmla="*/ 4969892 h 5020822"/>
              <a:gd name="connsiteX64" fmla="*/ 7402733 w 9511573"/>
              <a:gd name="connsiteY64" fmla="*/ 4993133 h 5020822"/>
              <a:gd name="connsiteX65" fmla="*/ 7364517 w 9511573"/>
              <a:gd name="connsiteY65" fmla="*/ 4984373 h 5020822"/>
              <a:gd name="connsiteX66" fmla="*/ 7347141 w 9511573"/>
              <a:gd name="connsiteY66" fmla="*/ 4970506 h 5020822"/>
              <a:gd name="connsiteX67" fmla="*/ 7341311 w 9511573"/>
              <a:gd name="connsiteY67" fmla="*/ 4962709 h 5020822"/>
              <a:gd name="connsiteX68" fmla="*/ 7339778 w 9511573"/>
              <a:gd name="connsiteY68" fmla="*/ 4964751 h 5020822"/>
              <a:gd name="connsiteX69" fmla="*/ 7303788 w 9511573"/>
              <a:gd name="connsiteY69" fmla="*/ 4986207 h 5020822"/>
              <a:gd name="connsiteX70" fmla="*/ 7249099 w 9511573"/>
              <a:gd name="connsiteY70" fmla="*/ 4966751 h 5020822"/>
              <a:gd name="connsiteX71" fmla="*/ 7236112 w 9511573"/>
              <a:gd name="connsiteY71" fmla="*/ 4949054 h 5020822"/>
              <a:gd name="connsiteX72" fmla="*/ 7235310 w 9511573"/>
              <a:gd name="connsiteY72" fmla="*/ 4947960 h 5020822"/>
              <a:gd name="connsiteX73" fmla="*/ 7179124 w 9511573"/>
              <a:gd name="connsiteY73" fmla="*/ 4986751 h 5020822"/>
              <a:gd name="connsiteX74" fmla="*/ 7140909 w 9511573"/>
              <a:gd name="connsiteY74" fmla="*/ 4977991 h 5020822"/>
              <a:gd name="connsiteX75" fmla="*/ 7123532 w 9511573"/>
              <a:gd name="connsiteY75" fmla="*/ 4964124 h 5020822"/>
              <a:gd name="connsiteX76" fmla="*/ 7114693 w 9511573"/>
              <a:gd name="connsiteY76" fmla="*/ 4952302 h 5020822"/>
              <a:gd name="connsiteX77" fmla="*/ 7100980 w 9511573"/>
              <a:gd name="connsiteY77" fmla="*/ 4958792 h 5020822"/>
              <a:gd name="connsiteX78" fmla="*/ 7017242 w 9511573"/>
              <a:gd name="connsiteY78" fmla="*/ 4927187 h 5020822"/>
              <a:gd name="connsiteX79" fmla="*/ 7016610 w 9511573"/>
              <a:gd name="connsiteY79" fmla="*/ 4928488 h 5020822"/>
              <a:gd name="connsiteX80" fmla="*/ 7007431 w 9511573"/>
              <a:gd name="connsiteY80" fmla="*/ 4947380 h 5020822"/>
              <a:gd name="connsiteX81" fmla="*/ 6962027 w 9511573"/>
              <a:gd name="connsiteY81" fmla="*/ 4981380 h 5020822"/>
              <a:gd name="connsiteX82" fmla="*/ 6907337 w 9511573"/>
              <a:gd name="connsiteY82" fmla="*/ 4961924 h 5020822"/>
              <a:gd name="connsiteX83" fmla="*/ 6894351 w 9511573"/>
              <a:gd name="connsiteY83" fmla="*/ 4944227 h 5020822"/>
              <a:gd name="connsiteX84" fmla="*/ 6893548 w 9511573"/>
              <a:gd name="connsiteY84" fmla="*/ 4943133 h 5020822"/>
              <a:gd name="connsiteX85" fmla="*/ 6837364 w 9511573"/>
              <a:gd name="connsiteY85" fmla="*/ 4981924 h 5020822"/>
              <a:gd name="connsiteX86" fmla="*/ 6799148 w 9511573"/>
              <a:gd name="connsiteY86" fmla="*/ 4973164 h 5020822"/>
              <a:gd name="connsiteX87" fmla="*/ 6768581 w 9511573"/>
              <a:gd name="connsiteY87" fmla="*/ 4941372 h 5020822"/>
              <a:gd name="connsiteX88" fmla="*/ 6734967 w 9511573"/>
              <a:gd name="connsiteY88" fmla="*/ 4924238 h 5020822"/>
              <a:gd name="connsiteX89" fmla="*/ 6734940 w 9511573"/>
              <a:gd name="connsiteY89" fmla="*/ 4924291 h 5020822"/>
              <a:gd name="connsiteX90" fmla="*/ 6722572 w 9511573"/>
              <a:gd name="connsiteY90" fmla="*/ 4948526 h 5020822"/>
              <a:gd name="connsiteX91" fmla="*/ 6593272 w 9511573"/>
              <a:gd name="connsiteY91" fmla="*/ 4953916 h 5020822"/>
              <a:gd name="connsiteX92" fmla="*/ 6592640 w 9511573"/>
              <a:gd name="connsiteY92" fmla="*/ 4955218 h 5020822"/>
              <a:gd name="connsiteX93" fmla="*/ 6583462 w 9511573"/>
              <a:gd name="connsiteY93" fmla="*/ 4974110 h 5020822"/>
              <a:gd name="connsiteX94" fmla="*/ 6538057 w 9511573"/>
              <a:gd name="connsiteY94" fmla="*/ 5008109 h 5020822"/>
              <a:gd name="connsiteX95" fmla="*/ 6523376 w 9511573"/>
              <a:gd name="connsiteY95" fmla="*/ 5008918 h 5020822"/>
              <a:gd name="connsiteX96" fmla="*/ 6483367 w 9511573"/>
              <a:gd name="connsiteY96" fmla="*/ 4988654 h 5020822"/>
              <a:gd name="connsiteX97" fmla="*/ 6470381 w 9511573"/>
              <a:gd name="connsiteY97" fmla="*/ 4970956 h 5020822"/>
              <a:gd name="connsiteX98" fmla="*/ 6469579 w 9511573"/>
              <a:gd name="connsiteY98" fmla="*/ 4969863 h 5020822"/>
              <a:gd name="connsiteX99" fmla="*/ 6413394 w 9511573"/>
              <a:gd name="connsiteY99" fmla="*/ 5008653 h 5020822"/>
              <a:gd name="connsiteX100" fmla="*/ 6375178 w 9511573"/>
              <a:gd name="connsiteY100" fmla="*/ 4999893 h 5020822"/>
              <a:gd name="connsiteX101" fmla="*/ 6357802 w 9511573"/>
              <a:gd name="connsiteY101" fmla="*/ 4986026 h 5020822"/>
              <a:gd name="connsiteX102" fmla="*/ 6348962 w 9511573"/>
              <a:gd name="connsiteY102" fmla="*/ 4974205 h 5020822"/>
              <a:gd name="connsiteX103" fmla="*/ 6335249 w 9511573"/>
              <a:gd name="connsiteY103" fmla="*/ 4980695 h 5020822"/>
              <a:gd name="connsiteX104" fmla="*/ 6251511 w 9511573"/>
              <a:gd name="connsiteY104" fmla="*/ 4949089 h 5020822"/>
              <a:gd name="connsiteX105" fmla="*/ 6250879 w 9511573"/>
              <a:gd name="connsiteY105" fmla="*/ 4950390 h 5020822"/>
              <a:gd name="connsiteX106" fmla="*/ 6241700 w 9511573"/>
              <a:gd name="connsiteY106" fmla="*/ 4969283 h 5020822"/>
              <a:gd name="connsiteX107" fmla="*/ 6196295 w 9511573"/>
              <a:gd name="connsiteY107" fmla="*/ 5003282 h 5020822"/>
              <a:gd name="connsiteX108" fmla="*/ 6141606 w 9511573"/>
              <a:gd name="connsiteY108" fmla="*/ 4983827 h 5020822"/>
              <a:gd name="connsiteX109" fmla="*/ 6128646 w 9511573"/>
              <a:gd name="connsiteY109" fmla="*/ 4966165 h 5020822"/>
              <a:gd name="connsiteX110" fmla="*/ 6128342 w 9511573"/>
              <a:gd name="connsiteY110" fmla="*/ 4966410 h 5020822"/>
              <a:gd name="connsiteX111" fmla="*/ 6125872 w 9511573"/>
              <a:gd name="connsiteY111" fmla="*/ 4967578 h 5020822"/>
              <a:gd name="connsiteX112" fmla="*/ 6115923 w 9511573"/>
              <a:gd name="connsiteY112" fmla="*/ 4980586 h 5020822"/>
              <a:gd name="connsiteX113" fmla="*/ 6071633 w 9511573"/>
              <a:gd name="connsiteY113" fmla="*/ 5003826 h 5020822"/>
              <a:gd name="connsiteX114" fmla="*/ 6033416 w 9511573"/>
              <a:gd name="connsiteY114" fmla="*/ 4995066 h 5020822"/>
              <a:gd name="connsiteX115" fmla="*/ 6016040 w 9511573"/>
              <a:gd name="connsiteY115" fmla="*/ 4981200 h 5020822"/>
              <a:gd name="connsiteX116" fmla="*/ 6010210 w 9511573"/>
              <a:gd name="connsiteY116" fmla="*/ 4973403 h 5020822"/>
              <a:gd name="connsiteX117" fmla="*/ 6008678 w 9511573"/>
              <a:gd name="connsiteY117" fmla="*/ 4975445 h 5020822"/>
              <a:gd name="connsiteX118" fmla="*/ 5972688 w 9511573"/>
              <a:gd name="connsiteY118" fmla="*/ 4996900 h 5020822"/>
              <a:gd name="connsiteX119" fmla="*/ 5917998 w 9511573"/>
              <a:gd name="connsiteY119" fmla="*/ 4977445 h 5020822"/>
              <a:gd name="connsiteX120" fmla="*/ 5905012 w 9511573"/>
              <a:gd name="connsiteY120" fmla="*/ 4959747 h 5020822"/>
              <a:gd name="connsiteX121" fmla="*/ 5904210 w 9511573"/>
              <a:gd name="connsiteY121" fmla="*/ 4958654 h 5020822"/>
              <a:gd name="connsiteX122" fmla="*/ 5848025 w 9511573"/>
              <a:gd name="connsiteY122" fmla="*/ 4997444 h 5020822"/>
              <a:gd name="connsiteX123" fmla="*/ 5809809 w 9511573"/>
              <a:gd name="connsiteY123" fmla="*/ 4988684 h 5020822"/>
              <a:gd name="connsiteX124" fmla="*/ 5792433 w 9511573"/>
              <a:gd name="connsiteY124" fmla="*/ 4974817 h 5020822"/>
              <a:gd name="connsiteX125" fmla="*/ 5783593 w 9511573"/>
              <a:gd name="connsiteY125" fmla="*/ 4962996 h 5020822"/>
              <a:gd name="connsiteX126" fmla="*/ 5769880 w 9511573"/>
              <a:gd name="connsiteY126" fmla="*/ 4969486 h 5020822"/>
              <a:gd name="connsiteX127" fmla="*/ 5686142 w 9511573"/>
              <a:gd name="connsiteY127" fmla="*/ 4937881 h 5020822"/>
              <a:gd name="connsiteX128" fmla="*/ 5685510 w 9511573"/>
              <a:gd name="connsiteY128" fmla="*/ 4939182 h 5020822"/>
              <a:gd name="connsiteX129" fmla="*/ 5676331 w 9511573"/>
              <a:gd name="connsiteY129" fmla="*/ 4958075 h 5020822"/>
              <a:gd name="connsiteX130" fmla="*/ 5630927 w 9511573"/>
              <a:gd name="connsiteY130" fmla="*/ 4992073 h 5020822"/>
              <a:gd name="connsiteX131" fmla="*/ 5576237 w 9511573"/>
              <a:gd name="connsiteY131" fmla="*/ 4972618 h 5020822"/>
              <a:gd name="connsiteX132" fmla="*/ 5563277 w 9511573"/>
              <a:gd name="connsiteY132" fmla="*/ 4954956 h 5020822"/>
              <a:gd name="connsiteX133" fmla="*/ 5562972 w 9511573"/>
              <a:gd name="connsiteY133" fmla="*/ 4955201 h 5020822"/>
              <a:gd name="connsiteX134" fmla="*/ 5560503 w 9511573"/>
              <a:gd name="connsiteY134" fmla="*/ 4956370 h 5020822"/>
              <a:gd name="connsiteX135" fmla="*/ 5550554 w 9511573"/>
              <a:gd name="connsiteY135" fmla="*/ 4969377 h 5020822"/>
              <a:gd name="connsiteX136" fmla="*/ 5506263 w 9511573"/>
              <a:gd name="connsiteY136" fmla="*/ 4992617 h 5020822"/>
              <a:gd name="connsiteX137" fmla="*/ 5468047 w 9511573"/>
              <a:gd name="connsiteY137" fmla="*/ 4983857 h 5020822"/>
              <a:gd name="connsiteX138" fmla="*/ 5450671 w 9511573"/>
              <a:gd name="connsiteY138" fmla="*/ 4969991 h 5020822"/>
              <a:gd name="connsiteX139" fmla="*/ 5444841 w 9511573"/>
              <a:gd name="connsiteY139" fmla="*/ 4962194 h 5020822"/>
              <a:gd name="connsiteX140" fmla="*/ 5443308 w 9511573"/>
              <a:gd name="connsiteY140" fmla="*/ 4964236 h 5020822"/>
              <a:gd name="connsiteX141" fmla="*/ 5407319 w 9511573"/>
              <a:gd name="connsiteY141" fmla="*/ 4985691 h 5020822"/>
              <a:gd name="connsiteX142" fmla="*/ 5352629 w 9511573"/>
              <a:gd name="connsiteY142" fmla="*/ 4966236 h 5020822"/>
              <a:gd name="connsiteX143" fmla="*/ 5339643 w 9511573"/>
              <a:gd name="connsiteY143" fmla="*/ 4948539 h 5020822"/>
              <a:gd name="connsiteX144" fmla="*/ 5338840 w 9511573"/>
              <a:gd name="connsiteY144" fmla="*/ 4947445 h 5020822"/>
              <a:gd name="connsiteX145" fmla="*/ 5282656 w 9511573"/>
              <a:gd name="connsiteY145" fmla="*/ 4986236 h 5020822"/>
              <a:gd name="connsiteX146" fmla="*/ 5244440 w 9511573"/>
              <a:gd name="connsiteY146" fmla="*/ 4977476 h 5020822"/>
              <a:gd name="connsiteX147" fmla="*/ 5227063 w 9511573"/>
              <a:gd name="connsiteY147" fmla="*/ 4963609 h 5020822"/>
              <a:gd name="connsiteX148" fmla="*/ 5218224 w 9511573"/>
              <a:gd name="connsiteY148" fmla="*/ 4951788 h 5020822"/>
              <a:gd name="connsiteX149" fmla="*/ 5204511 w 9511573"/>
              <a:gd name="connsiteY149" fmla="*/ 4958277 h 5020822"/>
              <a:gd name="connsiteX150" fmla="*/ 5120773 w 9511573"/>
              <a:gd name="connsiteY150" fmla="*/ 4926672 h 5020822"/>
              <a:gd name="connsiteX151" fmla="*/ 5120141 w 9511573"/>
              <a:gd name="connsiteY151" fmla="*/ 4927973 h 5020822"/>
              <a:gd name="connsiteX152" fmla="*/ 5110962 w 9511573"/>
              <a:gd name="connsiteY152" fmla="*/ 4946866 h 5020822"/>
              <a:gd name="connsiteX153" fmla="*/ 5065557 w 9511573"/>
              <a:gd name="connsiteY153" fmla="*/ 4980865 h 5020822"/>
              <a:gd name="connsiteX154" fmla="*/ 5010868 w 9511573"/>
              <a:gd name="connsiteY154" fmla="*/ 4961410 h 5020822"/>
              <a:gd name="connsiteX155" fmla="*/ 4997907 w 9511573"/>
              <a:gd name="connsiteY155" fmla="*/ 4943747 h 5020822"/>
              <a:gd name="connsiteX156" fmla="*/ 4997603 w 9511573"/>
              <a:gd name="connsiteY156" fmla="*/ 4943992 h 5020822"/>
              <a:gd name="connsiteX157" fmla="*/ 4995134 w 9511573"/>
              <a:gd name="connsiteY157" fmla="*/ 4945161 h 5020822"/>
              <a:gd name="connsiteX158" fmla="*/ 4985185 w 9511573"/>
              <a:gd name="connsiteY158" fmla="*/ 4958168 h 5020822"/>
              <a:gd name="connsiteX159" fmla="*/ 4940894 w 9511573"/>
              <a:gd name="connsiteY159" fmla="*/ 4981408 h 5020822"/>
              <a:gd name="connsiteX160" fmla="*/ 4902678 w 9511573"/>
              <a:gd name="connsiteY160" fmla="*/ 4972648 h 5020822"/>
              <a:gd name="connsiteX161" fmla="*/ 4885302 w 9511573"/>
              <a:gd name="connsiteY161" fmla="*/ 4958782 h 5020822"/>
              <a:gd name="connsiteX162" fmla="*/ 4879472 w 9511573"/>
              <a:gd name="connsiteY162" fmla="*/ 4950985 h 5020822"/>
              <a:gd name="connsiteX163" fmla="*/ 4877939 w 9511573"/>
              <a:gd name="connsiteY163" fmla="*/ 4953028 h 5020822"/>
              <a:gd name="connsiteX164" fmla="*/ 4841950 w 9511573"/>
              <a:gd name="connsiteY164" fmla="*/ 4974483 h 5020822"/>
              <a:gd name="connsiteX165" fmla="*/ 4787260 w 9511573"/>
              <a:gd name="connsiteY165" fmla="*/ 4955027 h 5020822"/>
              <a:gd name="connsiteX166" fmla="*/ 4774274 w 9511573"/>
              <a:gd name="connsiteY166" fmla="*/ 4937330 h 5020822"/>
              <a:gd name="connsiteX167" fmla="*/ 4773471 w 9511573"/>
              <a:gd name="connsiteY167" fmla="*/ 4936236 h 5020822"/>
              <a:gd name="connsiteX168" fmla="*/ 4717287 w 9511573"/>
              <a:gd name="connsiteY168" fmla="*/ 4975027 h 5020822"/>
              <a:gd name="connsiteX169" fmla="*/ 4679070 w 9511573"/>
              <a:gd name="connsiteY169" fmla="*/ 4966267 h 5020822"/>
              <a:gd name="connsiteX170" fmla="*/ 4661694 w 9511573"/>
              <a:gd name="connsiteY170" fmla="*/ 4952400 h 5020822"/>
              <a:gd name="connsiteX171" fmla="*/ 4652855 w 9511573"/>
              <a:gd name="connsiteY171" fmla="*/ 4940579 h 5020822"/>
              <a:gd name="connsiteX172" fmla="*/ 4639142 w 9511573"/>
              <a:gd name="connsiteY172" fmla="*/ 4947069 h 5020822"/>
              <a:gd name="connsiteX173" fmla="*/ 4555403 w 9511573"/>
              <a:gd name="connsiteY173" fmla="*/ 4915463 h 5020822"/>
              <a:gd name="connsiteX174" fmla="*/ 4554771 w 9511573"/>
              <a:gd name="connsiteY174" fmla="*/ 4916764 h 5020822"/>
              <a:gd name="connsiteX175" fmla="*/ 4545592 w 9511573"/>
              <a:gd name="connsiteY175" fmla="*/ 4935657 h 5020822"/>
              <a:gd name="connsiteX176" fmla="*/ 4500188 w 9511573"/>
              <a:gd name="connsiteY176" fmla="*/ 4969656 h 5020822"/>
              <a:gd name="connsiteX177" fmla="*/ 4445498 w 9511573"/>
              <a:gd name="connsiteY177" fmla="*/ 4950201 h 5020822"/>
              <a:gd name="connsiteX178" fmla="*/ 4432512 w 9511573"/>
              <a:gd name="connsiteY178" fmla="*/ 4932503 h 5020822"/>
              <a:gd name="connsiteX179" fmla="*/ 4431710 w 9511573"/>
              <a:gd name="connsiteY179" fmla="*/ 4931409 h 5020822"/>
              <a:gd name="connsiteX180" fmla="*/ 4375525 w 9511573"/>
              <a:gd name="connsiteY180" fmla="*/ 4970200 h 5020822"/>
              <a:gd name="connsiteX181" fmla="*/ 4337309 w 9511573"/>
              <a:gd name="connsiteY181" fmla="*/ 4961440 h 5020822"/>
              <a:gd name="connsiteX182" fmla="*/ 4305954 w 9511573"/>
              <a:gd name="connsiteY182" fmla="*/ 4928828 h 5020822"/>
              <a:gd name="connsiteX183" fmla="*/ 4295903 w 9511573"/>
              <a:gd name="connsiteY183" fmla="*/ 4948524 h 5020822"/>
              <a:gd name="connsiteX184" fmla="*/ 4166595 w 9511573"/>
              <a:gd name="connsiteY184" fmla="*/ 4953916 h 5020822"/>
              <a:gd name="connsiteX185" fmla="*/ 4165963 w 9511573"/>
              <a:gd name="connsiteY185" fmla="*/ 4955216 h 5020822"/>
              <a:gd name="connsiteX186" fmla="*/ 4156785 w 9511573"/>
              <a:gd name="connsiteY186" fmla="*/ 4974109 h 5020822"/>
              <a:gd name="connsiteX187" fmla="*/ 4111380 w 9511573"/>
              <a:gd name="connsiteY187" fmla="*/ 5008108 h 5020822"/>
              <a:gd name="connsiteX188" fmla="*/ 4096699 w 9511573"/>
              <a:gd name="connsiteY188" fmla="*/ 5008918 h 5020822"/>
              <a:gd name="connsiteX189" fmla="*/ 4056690 w 9511573"/>
              <a:gd name="connsiteY189" fmla="*/ 4988653 h 5020822"/>
              <a:gd name="connsiteX190" fmla="*/ 4043704 w 9511573"/>
              <a:gd name="connsiteY190" fmla="*/ 4970955 h 5020822"/>
              <a:gd name="connsiteX191" fmla="*/ 4042902 w 9511573"/>
              <a:gd name="connsiteY191" fmla="*/ 4969862 h 5020822"/>
              <a:gd name="connsiteX192" fmla="*/ 3986717 w 9511573"/>
              <a:gd name="connsiteY192" fmla="*/ 5008652 h 5020822"/>
              <a:gd name="connsiteX193" fmla="*/ 3948501 w 9511573"/>
              <a:gd name="connsiteY193" fmla="*/ 4999893 h 5020822"/>
              <a:gd name="connsiteX194" fmla="*/ 3931125 w 9511573"/>
              <a:gd name="connsiteY194" fmla="*/ 4986026 h 5020822"/>
              <a:gd name="connsiteX195" fmla="*/ 3922285 w 9511573"/>
              <a:gd name="connsiteY195" fmla="*/ 4974204 h 5020822"/>
              <a:gd name="connsiteX196" fmla="*/ 3908572 w 9511573"/>
              <a:gd name="connsiteY196" fmla="*/ 4980694 h 5020822"/>
              <a:gd name="connsiteX197" fmla="*/ 3824834 w 9511573"/>
              <a:gd name="connsiteY197" fmla="*/ 4949089 h 5020822"/>
              <a:gd name="connsiteX198" fmla="*/ 3824202 w 9511573"/>
              <a:gd name="connsiteY198" fmla="*/ 4950390 h 5020822"/>
              <a:gd name="connsiteX199" fmla="*/ 3815023 w 9511573"/>
              <a:gd name="connsiteY199" fmla="*/ 4969282 h 5020822"/>
              <a:gd name="connsiteX200" fmla="*/ 3769618 w 9511573"/>
              <a:gd name="connsiteY200" fmla="*/ 5003281 h 5020822"/>
              <a:gd name="connsiteX201" fmla="*/ 3714929 w 9511573"/>
              <a:gd name="connsiteY201" fmla="*/ 4983826 h 5020822"/>
              <a:gd name="connsiteX202" fmla="*/ 3701969 w 9511573"/>
              <a:gd name="connsiteY202" fmla="*/ 4966164 h 5020822"/>
              <a:gd name="connsiteX203" fmla="*/ 3701665 w 9511573"/>
              <a:gd name="connsiteY203" fmla="*/ 4966409 h 5020822"/>
              <a:gd name="connsiteX204" fmla="*/ 3699195 w 9511573"/>
              <a:gd name="connsiteY204" fmla="*/ 4967578 h 5020822"/>
              <a:gd name="connsiteX205" fmla="*/ 3689246 w 9511573"/>
              <a:gd name="connsiteY205" fmla="*/ 4980585 h 5020822"/>
              <a:gd name="connsiteX206" fmla="*/ 3644956 w 9511573"/>
              <a:gd name="connsiteY206" fmla="*/ 5003825 h 5020822"/>
              <a:gd name="connsiteX207" fmla="*/ 3606739 w 9511573"/>
              <a:gd name="connsiteY207" fmla="*/ 4995065 h 5020822"/>
              <a:gd name="connsiteX208" fmla="*/ 3589363 w 9511573"/>
              <a:gd name="connsiteY208" fmla="*/ 4981199 h 5020822"/>
              <a:gd name="connsiteX209" fmla="*/ 3583533 w 9511573"/>
              <a:gd name="connsiteY209" fmla="*/ 4973402 h 5020822"/>
              <a:gd name="connsiteX210" fmla="*/ 3582001 w 9511573"/>
              <a:gd name="connsiteY210" fmla="*/ 4975444 h 5020822"/>
              <a:gd name="connsiteX211" fmla="*/ 3546011 w 9511573"/>
              <a:gd name="connsiteY211" fmla="*/ 4996899 h 5020822"/>
              <a:gd name="connsiteX212" fmla="*/ 3491321 w 9511573"/>
              <a:gd name="connsiteY212" fmla="*/ 4977444 h 5020822"/>
              <a:gd name="connsiteX213" fmla="*/ 3478335 w 9511573"/>
              <a:gd name="connsiteY213" fmla="*/ 4959747 h 5020822"/>
              <a:gd name="connsiteX214" fmla="*/ 3477533 w 9511573"/>
              <a:gd name="connsiteY214" fmla="*/ 4958653 h 5020822"/>
              <a:gd name="connsiteX215" fmla="*/ 3421348 w 9511573"/>
              <a:gd name="connsiteY215" fmla="*/ 4997444 h 5020822"/>
              <a:gd name="connsiteX216" fmla="*/ 3383132 w 9511573"/>
              <a:gd name="connsiteY216" fmla="*/ 4988684 h 5020822"/>
              <a:gd name="connsiteX217" fmla="*/ 3365756 w 9511573"/>
              <a:gd name="connsiteY217" fmla="*/ 4974817 h 5020822"/>
              <a:gd name="connsiteX218" fmla="*/ 3356916 w 9511573"/>
              <a:gd name="connsiteY218" fmla="*/ 4962995 h 5020822"/>
              <a:gd name="connsiteX219" fmla="*/ 3343203 w 9511573"/>
              <a:gd name="connsiteY219" fmla="*/ 4969485 h 5020822"/>
              <a:gd name="connsiteX220" fmla="*/ 3259465 w 9511573"/>
              <a:gd name="connsiteY220" fmla="*/ 4937880 h 5020822"/>
              <a:gd name="connsiteX221" fmla="*/ 3258833 w 9511573"/>
              <a:gd name="connsiteY221" fmla="*/ 4939181 h 5020822"/>
              <a:gd name="connsiteX222" fmla="*/ 3249654 w 9511573"/>
              <a:gd name="connsiteY222" fmla="*/ 4958073 h 5020822"/>
              <a:gd name="connsiteX223" fmla="*/ 3204250 w 9511573"/>
              <a:gd name="connsiteY223" fmla="*/ 4992073 h 5020822"/>
              <a:gd name="connsiteX224" fmla="*/ 3149560 w 9511573"/>
              <a:gd name="connsiteY224" fmla="*/ 4972617 h 5020822"/>
              <a:gd name="connsiteX225" fmla="*/ 3136600 w 9511573"/>
              <a:gd name="connsiteY225" fmla="*/ 4954955 h 5020822"/>
              <a:gd name="connsiteX226" fmla="*/ 3136295 w 9511573"/>
              <a:gd name="connsiteY226" fmla="*/ 4955200 h 5020822"/>
              <a:gd name="connsiteX227" fmla="*/ 3133826 w 9511573"/>
              <a:gd name="connsiteY227" fmla="*/ 4956369 h 5020822"/>
              <a:gd name="connsiteX228" fmla="*/ 3123877 w 9511573"/>
              <a:gd name="connsiteY228" fmla="*/ 4969376 h 5020822"/>
              <a:gd name="connsiteX229" fmla="*/ 3079586 w 9511573"/>
              <a:gd name="connsiteY229" fmla="*/ 4992617 h 5020822"/>
              <a:gd name="connsiteX230" fmla="*/ 3041370 w 9511573"/>
              <a:gd name="connsiteY230" fmla="*/ 4983857 h 5020822"/>
              <a:gd name="connsiteX231" fmla="*/ 3023994 w 9511573"/>
              <a:gd name="connsiteY231" fmla="*/ 4969990 h 5020822"/>
              <a:gd name="connsiteX232" fmla="*/ 3018164 w 9511573"/>
              <a:gd name="connsiteY232" fmla="*/ 4962193 h 5020822"/>
              <a:gd name="connsiteX233" fmla="*/ 3016631 w 9511573"/>
              <a:gd name="connsiteY233" fmla="*/ 4964235 h 5020822"/>
              <a:gd name="connsiteX234" fmla="*/ 2980642 w 9511573"/>
              <a:gd name="connsiteY234" fmla="*/ 4985691 h 5020822"/>
              <a:gd name="connsiteX235" fmla="*/ 2925952 w 9511573"/>
              <a:gd name="connsiteY235" fmla="*/ 4966235 h 5020822"/>
              <a:gd name="connsiteX236" fmla="*/ 2912966 w 9511573"/>
              <a:gd name="connsiteY236" fmla="*/ 4948538 h 5020822"/>
              <a:gd name="connsiteX237" fmla="*/ 2912163 w 9511573"/>
              <a:gd name="connsiteY237" fmla="*/ 4947444 h 5020822"/>
              <a:gd name="connsiteX238" fmla="*/ 2855979 w 9511573"/>
              <a:gd name="connsiteY238" fmla="*/ 4986235 h 5020822"/>
              <a:gd name="connsiteX239" fmla="*/ 2817763 w 9511573"/>
              <a:gd name="connsiteY239" fmla="*/ 4977475 h 5020822"/>
              <a:gd name="connsiteX240" fmla="*/ 2800386 w 9511573"/>
              <a:gd name="connsiteY240" fmla="*/ 4963608 h 5020822"/>
              <a:gd name="connsiteX241" fmla="*/ 2791547 w 9511573"/>
              <a:gd name="connsiteY241" fmla="*/ 4951787 h 5020822"/>
              <a:gd name="connsiteX242" fmla="*/ 2777834 w 9511573"/>
              <a:gd name="connsiteY242" fmla="*/ 4958277 h 5020822"/>
              <a:gd name="connsiteX243" fmla="*/ 2694096 w 9511573"/>
              <a:gd name="connsiteY243" fmla="*/ 4926671 h 5020822"/>
              <a:gd name="connsiteX244" fmla="*/ 2693464 w 9511573"/>
              <a:gd name="connsiteY244" fmla="*/ 4927972 h 5020822"/>
              <a:gd name="connsiteX245" fmla="*/ 2684285 w 9511573"/>
              <a:gd name="connsiteY245" fmla="*/ 4946865 h 5020822"/>
              <a:gd name="connsiteX246" fmla="*/ 2638880 w 9511573"/>
              <a:gd name="connsiteY246" fmla="*/ 4980864 h 5020822"/>
              <a:gd name="connsiteX247" fmla="*/ 2584191 w 9511573"/>
              <a:gd name="connsiteY247" fmla="*/ 4961408 h 5020822"/>
              <a:gd name="connsiteX248" fmla="*/ 2571230 w 9511573"/>
              <a:gd name="connsiteY248" fmla="*/ 4943747 h 5020822"/>
              <a:gd name="connsiteX249" fmla="*/ 2570926 w 9511573"/>
              <a:gd name="connsiteY249" fmla="*/ 4943991 h 5020822"/>
              <a:gd name="connsiteX250" fmla="*/ 2568457 w 9511573"/>
              <a:gd name="connsiteY250" fmla="*/ 4945160 h 5020822"/>
              <a:gd name="connsiteX251" fmla="*/ 2558508 w 9511573"/>
              <a:gd name="connsiteY251" fmla="*/ 4958168 h 5020822"/>
              <a:gd name="connsiteX252" fmla="*/ 2514217 w 9511573"/>
              <a:gd name="connsiteY252" fmla="*/ 4981408 h 5020822"/>
              <a:gd name="connsiteX253" fmla="*/ 2476001 w 9511573"/>
              <a:gd name="connsiteY253" fmla="*/ 4972648 h 5020822"/>
              <a:gd name="connsiteX254" fmla="*/ 2458625 w 9511573"/>
              <a:gd name="connsiteY254" fmla="*/ 4958781 h 5020822"/>
              <a:gd name="connsiteX255" fmla="*/ 2452795 w 9511573"/>
              <a:gd name="connsiteY255" fmla="*/ 4950984 h 5020822"/>
              <a:gd name="connsiteX256" fmla="*/ 2451262 w 9511573"/>
              <a:gd name="connsiteY256" fmla="*/ 4953026 h 5020822"/>
              <a:gd name="connsiteX257" fmla="*/ 2415272 w 9511573"/>
              <a:gd name="connsiteY257" fmla="*/ 4974482 h 5020822"/>
              <a:gd name="connsiteX258" fmla="*/ 2360583 w 9511573"/>
              <a:gd name="connsiteY258" fmla="*/ 4955027 h 5020822"/>
              <a:gd name="connsiteX259" fmla="*/ 2347597 w 9511573"/>
              <a:gd name="connsiteY259" fmla="*/ 4937329 h 5020822"/>
              <a:gd name="connsiteX260" fmla="*/ 2346794 w 9511573"/>
              <a:gd name="connsiteY260" fmla="*/ 4936235 h 5020822"/>
              <a:gd name="connsiteX261" fmla="*/ 2290610 w 9511573"/>
              <a:gd name="connsiteY261" fmla="*/ 4975026 h 5020822"/>
              <a:gd name="connsiteX262" fmla="*/ 2252393 w 9511573"/>
              <a:gd name="connsiteY262" fmla="*/ 4966266 h 5020822"/>
              <a:gd name="connsiteX263" fmla="*/ 2235017 w 9511573"/>
              <a:gd name="connsiteY263" fmla="*/ 4952399 h 5020822"/>
              <a:gd name="connsiteX264" fmla="*/ 2226178 w 9511573"/>
              <a:gd name="connsiteY264" fmla="*/ 4940578 h 5020822"/>
              <a:gd name="connsiteX265" fmla="*/ 2212464 w 9511573"/>
              <a:gd name="connsiteY265" fmla="*/ 4947068 h 5020822"/>
              <a:gd name="connsiteX266" fmla="*/ 2128726 w 9511573"/>
              <a:gd name="connsiteY266" fmla="*/ 4915462 h 5020822"/>
              <a:gd name="connsiteX267" fmla="*/ 2128094 w 9511573"/>
              <a:gd name="connsiteY267" fmla="*/ 4916763 h 5020822"/>
              <a:gd name="connsiteX268" fmla="*/ 2118915 w 9511573"/>
              <a:gd name="connsiteY268" fmla="*/ 4935656 h 5020822"/>
              <a:gd name="connsiteX269" fmla="*/ 2073511 w 9511573"/>
              <a:gd name="connsiteY269" fmla="*/ 4969655 h 5020822"/>
              <a:gd name="connsiteX270" fmla="*/ 2018821 w 9511573"/>
              <a:gd name="connsiteY270" fmla="*/ 4950199 h 5020822"/>
              <a:gd name="connsiteX271" fmla="*/ 2005835 w 9511573"/>
              <a:gd name="connsiteY271" fmla="*/ 4932502 h 5020822"/>
              <a:gd name="connsiteX272" fmla="*/ 2005032 w 9511573"/>
              <a:gd name="connsiteY272" fmla="*/ 4931408 h 5020822"/>
              <a:gd name="connsiteX273" fmla="*/ 1948848 w 9511573"/>
              <a:gd name="connsiteY273" fmla="*/ 4970199 h 5020822"/>
              <a:gd name="connsiteX274" fmla="*/ 1910632 w 9511573"/>
              <a:gd name="connsiteY274" fmla="*/ 4961439 h 5020822"/>
              <a:gd name="connsiteX275" fmla="*/ 1879107 w 9511573"/>
              <a:gd name="connsiteY275" fmla="*/ 4928650 h 5020822"/>
              <a:gd name="connsiteX276" fmla="*/ 1875849 w 9511573"/>
              <a:gd name="connsiteY276" fmla="*/ 4918856 h 5020822"/>
              <a:gd name="connsiteX277" fmla="*/ 1865218 w 9511573"/>
              <a:gd name="connsiteY277" fmla="*/ 4926033 h 5020822"/>
              <a:gd name="connsiteX278" fmla="*/ 1809522 w 9511573"/>
              <a:gd name="connsiteY278" fmla="*/ 4909680 h 5020822"/>
              <a:gd name="connsiteX279" fmla="*/ 1795562 w 9511573"/>
              <a:gd name="connsiteY279" fmla="*/ 4892740 h 5020822"/>
              <a:gd name="connsiteX280" fmla="*/ 1794699 w 9511573"/>
              <a:gd name="connsiteY280" fmla="*/ 4891693 h 5020822"/>
              <a:gd name="connsiteX281" fmla="*/ 1740782 w 9511573"/>
              <a:gd name="connsiteY281" fmla="*/ 4933578 h 5020822"/>
              <a:gd name="connsiteX282" fmla="*/ 1702134 w 9511573"/>
              <a:gd name="connsiteY282" fmla="*/ 4926978 h 5020822"/>
              <a:gd name="connsiteX283" fmla="*/ 1684007 w 9511573"/>
              <a:gd name="connsiteY283" fmla="*/ 4914110 h 5020822"/>
              <a:gd name="connsiteX284" fmla="*/ 1674517 w 9511573"/>
              <a:gd name="connsiteY284" fmla="*/ 4902803 h 5020822"/>
              <a:gd name="connsiteX285" fmla="*/ 1661190 w 9511573"/>
              <a:gd name="connsiteY285" fmla="*/ 4910053 h 5020822"/>
              <a:gd name="connsiteX286" fmla="*/ 1575809 w 9511573"/>
              <a:gd name="connsiteY286" fmla="*/ 4883201 h 5020822"/>
              <a:gd name="connsiteX287" fmla="*/ 1575251 w 9511573"/>
              <a:gd name="connsiteY287" fmla="*/ 4884535 h 5020822"/>
              <a:gd name="connsiteX288" fmla="*/ 1567148 w 9511573"/>
              <a:gd name="connsiteY288" fmla="*/ 4903914 h 5020822"/>
              <a:gd name="connsiteX289" fmla="*/ 1523725 w 9511573"/>
              <a:gd name="connsiteY289" fmla="*/ 4940409 h 5020822"/>
              <a:gd name="connsiteX290" fmla="*/ 1468029 w 9511573"/>
              <a:gd name="connsiteY290" fmla="*/ 4924057 h 5020822"/>
              <a:gd name="connsiteX291" fmla="*/ 1454097 w 9511573"/>
              <a:gd name="connsiteY291" fmla="*/ 4907151 h 5020822"/>
              <a:gd name="connsiteX292" fmla="*/ 1453807 w 9511573"/>
              <a:gd name="connsiteY292" fmla="*/ 4907412 h 5020822"/>
              <a:gd name="connsiteX293" fmla="*/ 1451407 w 9511573"/>
              <a:gd name="connsiteY293" fmla="*/ 4908718 h 5020822"/>
              <a:gd name="connsiteX294" fmla="*/ 1442205 w 9511573"/>
              <a:gd name="connsiteY294" fmla="*/ 4922264 h 5020822"/>
              <a:gd name="connsiteX295" fmla="*/ 1399289 w 9511573"/>
              <a:gd name="connsiteY295" fmla="*/ 4947955 h 5020822"/>
              <a:gd name="connsiteX296" fmla="*/ 1360641 w 9511573"/>
              <a:gd name="connsiteY296" fmla="*/ 4941355 h 5020822"/>
              <a:gd name="connsiteX297" fmla="*/ 1342514 w 9511573"/>
              <a:gd name="connsiteY297" fmla="*/ 4928486 h 5020822"/>
              <a:gd name="connsiteX298" fmla="*/ 1336255 w 9511573"/>
              <a:gd name="connsiteY298" fmla="*/ 4921030 h 5020822"/>
              <a:gd name="connsiteX299" fmla="*/ 1334839 w 9511573"/>
              <a:gd name="connsiteY299" fmla="*/ 4923155 h 5020822"/>
              <a:gd name="connsiteX300" fmla="*/ 1300112 w 9511573"/>
              <a:gd name="connsiteY300" fmla="*/ 4946598 h 5020822"/>
              <a:gd name="connsiteX301" fmla="*/ 1244415 w 9511573"/>
              <a:gd name="connsiteY301" fmla="*/ 4930245 h 5020822"/>
              <a:gd name="connsiteX302" fmla="*/ 1230456 w 9511573"/>
              <a:gd name="connsiteY302" fmla="*/ 4913305 h 5020822"/>
              <a:gd name="connsiteX303" fmla="*/ 1229593 w 9511573"/>
              <a:gd name="connsiteY303" fmla="*/ 4912258 h 5020822"/>
              <a:gd name="connsiteX304" fmla="*/ 1175676 w 9511573"/>
              <a:gd name="connsiteY304" fmla="*/ 4954143 h 5020822"/>
              <a:gd name="connsiteX305" fmla="*/ 1137028 w 9511573"/>
              <a:gd name="connsiteY305" fmla="*/ 4947543 h 5020822"/>
              <a:gd name="connsiteX306" fmla="*/ 1118901 w 9511573"/>
              <a:gd name="connsiteY306" fmla="*/ 4934675 h 5020822"/>
              <a:gd name="connsiteX307" fmla="*/ 1109411 w 9511573"/>
              <a:gd name="connsiteY307" fmla="*/ 4923368 h 5020822"/>
              <a:gd name="connsiteX308" fmla="*/ 1096084 w 9511573"/>
              <a:gd name="connsiteY308" fmla="*/ 4930619 h 5020822"/>
              <a:gd name="connsiteX309" fmla="*/ 1010703 w 9511573"/>
              <a:gd name="connsiteY309" fmla="*/ 4903766 h 5020822"/>
              <a:gd name="connsiteX310" fmla="*/ 1010145 w 9511573"/>
              <a:gd name="connsiteY310" fmla="*/ 4905101 h 5020822"/>
              <a:gd name="connsiteX311" fmla="*/ 1002041 w 9511573"/>
              <a:gd name="connsiteY311" fmla="*/ 4924479 h 5020822"/>
              <a:gd name="connsiteX312" fmla="*/ 958619 w 9511573"/>
              <a:gd name="connsiteY312" fmla="*/ 4960975 h 5020822"/>
              <a:gd name="connsiteX313" fmla="*/ 902922 w 9511573"/>
              <a:gd name="connsiteY313" fmla="*/ 4944622 h 5020822"/>
              <a:gd name="connsiteX314" fmla="*/ 888991 w 9511573"/>
              <a:gd name="connsiteY314" fmla="*/ 4927716 h 5020822"/>
              <a:gd name="connsiteX315" fmla="*/ 888701 w 9511573"/>
              <a:gd name="connsiteY315" fmla="*/ 4927978 h 5020822"/>
              <a:gd name="connsiteX316" fmla="*/ 886301 w 9511573"/>
              <a:gd name="connsiteY316" fmla="*/ 4929283 h 5020822"/>
              <a:gd name="connsiteX317" fmla="*/ 877098 w 9511573"/>
              <a:gd name="connsiteY317" fmla="*/ 4942829 h 5020822"/>
              <a:gd name="connsiteX318" fmla="*/ 834183 w 9511573"/>
              <a:gd name="connsiteY318" fmla="*/ 4968520 h 5020822"/>
              <a:gd name="connsiteX319" fmla="*/ 795535 w 9511573"/>
              <a:gd name="connsiteY319" fmla="*/ 4961921 h 5020822"/>
              <a:gd name="connsiteX320" fmla="*/ 777407 w 9511573"/>
              <a:gd name="connsiteY320" fmla="*/ 4949052 h 5020822"/>
              <a:gd name="connsiteX321" fmla="*/ 771149 w 9511573"/>
              <a:gd name="connsiteY321" fmla="*/ 4941595 h 5020822"/>
              <a:gd name="connsiteX322" fmla="*/ 769733 w 9511573"/>
              <a:gd name="connsiteY322" fmla="*/ 4943720 h 5020822"/>
              <a:gd name="connsiteX323" fmla="*/ 735006 w 9511573"/>
              <a:gd name="connsiteY323" fmla="*/ 4967163 h 5020822"/>
              <a:gd name="connsiteX324" fmla="*/ 679309 w 9511573"/>
              <a:gd name="connsiteY324" fmla="*/ 4950810 h 5020822"/>
              <a:gd name="connsiteX325" fmla="*/ 665350 w 9511573"/>
              <a:gd name="connsiteY325" fmla="*/ 4933870 h 5020822"/>
              <a:gd name="connsiteX326" fmla="*/ 664487 w 9511573"/>
              <a:gd name="connsiteY326" fmla="*/ 4932823 h 5020822"/>
              <a:gd name="connsiteX327" fmla="*/ 610570 w 9511573"/>
              <a:gd name="connsiteY327" fmla="*/ 4974708 h 5020822"/>
              <a:gd name="connsiteX328" fmla="*/ 571922 w 9511573"/>
              <a:gd name="connsiteY328" fmla="*/ 4968109 h 5020822"/>
              <a:gd name="connsiteX329" fmla="*/ 553794 w 9511573"/>
              <a:gd name="connsiteY329" fmla="*/ 4955240 h 5020822"/>
              <a:gd name="connsiteX330" fmla="*/ 544305 w 9511573"/>
              <a:gd name="connsiteY330" fmla="*/ 4943934 h 5020822"/>
              <a:gd name="connsiteX331" fmla="*/ 530978 w 9511573"/>
              <a:gd name="connsiteY331" fmla="*/ 4951184 h 5020822"/>
              <a:gd name="connsiteX332" fmla="*/ 445597 w 9511573"/>
              <a:gd name="connsiteY332" fmla="*/ 4924332 h 5020822"/>
              <a:gd name="connsiteX333" fmla="*/ 445039 w 9511573"/>
              <a:gd name="connsiteY333" fmla="*/ 4925666 h 5020822"/>
              <a:gd name="connsiteX334" fmla="*/ 436935 w 9511573"/>
              <a:gd name="connsiteY334" fmla="*/ 4945044 h 5020822"/>
              <a:gd name="connsiteX335" fmla="*/ 393512 w 9511573"/>
              <a:gd name="connsiteY335" fmla="*/ 4981540 h 5020822"/>
              <a:gd name="connsiteX336" fmla="*/ 337816 w 9511573"/>
              <a:gd name="connsiteY336" fmla="*/ 4965187 h 5020822"/>
              <a:gd name="connsiteX337" fmla="*/ 323857 w 9511573"/>
              <a:gd name="connsiteY337" fmla="*/ 4948247 h 5020822"/>
              <a:gd name="connsiteX338" fmla="*/ 322994 w 9511573"/>
              <a:gd name="connsiteY338" fmla="*/ 4947201 h 5020822"/>
              <a:gd name="connsiteX339" fmla="*/ 269077 w 9511573"/>
              <a:gd name="connsiteY339" fmla="*/ 4989085 h 5020822"/>
              <a:gd name="connsiteX340" fmla="*/ 230429 w 9511573"/>
              <a:gd name="connsiteY340" fmla="*/ 4982486 h 5020822"/>
              <a:gd name="connsiteX341" fmla="*/ 178031 w 9511573"/>
              <a:gd name="connsiteY341" fmla="*/ 4903378 h 5020822"/>
              <a:gd name="connsiteX342" fmla="*/ 177763 w 9511573"/>
              <a:gd name="connsiteY342" fmla="*/ 4903247 h 5020822"/>
              <a:gd name="connsiteX343" fmla="*/ 156916 w 9511573"/>
              <a:gd name="connsiteY343" fmla="*/ 4893053 h 5020822"/>
              <a:gd name="connsiteX344" fmla="*/ 112226 w 9511573"/>
              <a:gd name="connsiteY344" fmla="*/ 4827443 h 5020822"/>
              <a:gd name="connsiteX345" fmla="*/ 110129 w 9511573"/>
              <a:gd name="connsiteY345" fmla="*/ 4741207 h 5020822"/>
              <a:gd name="connsiteX346" fmla="*/ 82669 w 9511573"/>
              <a:gd name="connsiteY346" fmla="*/ 4610717 h 5020822"/>
              <a:gd name="connsiteX347" fmla="*/ 170138 w 9511573"/>
              <a:gd name="connsiteY347" fmla="*/ 4490221 h 5020822"/>
              <a:gd name="connsiteX348" fmla="*/ 175064 w 9511573"/>
              <a:gd name="connsiteY348" fmla="*/ 4444572 h 5020822"/>
              <a:gd name="connsiteX349" fmla="*/ 167981 w 9511573"/>
              <a:gd name="connsiteY349" fmla="*/ 4442949 h 5020822"/>
              <a:gd name="connsiteX350" fmla="*/ 120110 w 9511573"/>
              <a:gd name="connsiteY350" fmla="*/ 4361023 h 5020822"/>
              <a:gd name="connsiteX351" fmla="*/ 119849 w 9511573"/>
              <a:gd name="connsiteY351" fmla="*/ 4360876 h 5020822"/>
              <a:gd name="connsiteX352" fmla="*/ 99607 w 9511573"/>
              <a:gd name="connsiteY352" fmla="*/ 4349528 h 5020822"/>
              <a:gd name="connsiteX353" fmla="*/ 58674 w 9511573"/>
              <a:gd name="connsiteY353" fmla="*/ 4281511 h 5020822"/>
              <a:gd name="connsiteX354" fmla="*/ 61424 w 9511573"/>
              <a:gd name="connsiteY354" fmla="*/ 4195293 h 5020822"/>
              <a:gd name="connsiteX355" fmla="*/ 41336 w 9511573"/>
              <a:gd name="connsiteY355" fmla="*/ 4063468 h 5020822"/>
              <a:gd name="connsiteX356" fmla="*/ 135435 w 9511573"/>
              <a:gd name="connsiteY356" fmla="*/ 3948074 h 5020822"/>
              <a:gd name="connsiteX357" fmla="*/ 143379 w 9511573"/>
              <a:gd name="connsiteY357" fmla="*/ 3899978 h 5020822"/>
              <a:gd name="connsiteX358" fmla="*/ 128228 w 9511573"/>
              <a:gd name="connsiteY358" fmla="*/ 3891484 h 5020822"/>
              <a:gd name="connsiteX359" fmla="*/ 87294 w 9511573"/>
              <a:gd name="connsiteY359" fmla="*/ 3823467 h 5020822"/>
              <a:gd name="connsiteX360" fmla="*/ 90044 w 9511573"/>
              <a:gd name="connsiteY360" fmla="*/ 3737249 h 5020822"/>
              <a:gd name="connsiteX361" fmla="*/ 69957 w 9511573"/>
              <a:gd name="connsiteY361" fmla="*/ 3605423 h 5020822"/>
              <a:gd name="connsiteX362" fmla="*/ 164056 w 9511573"/>
              <a:gd name="connsiteY362" fmla="*/ 3490029 h 5020822"/>
              <a:gd name="connsiteX363" fmla="*/ 172000 w 9511573"/>
              <a:gd name="connsiteY363" fmla="*/ 3441933 h 5020822"/>
              <a:gd name="connsiteX364" fmla="*/ 156849 w 9511573"/>
              <a:gd name="connsiteY364" fmla="*/ 3433439 h 5020822"/>
              <a:gd name="connsiteX365" fmla="*/ 115916 w 9511573"/>
              <a:gd name="connsiteY365" fmla="*/ 3365422 h 5020822"/>
              <a:gd name="connsiteX366" fmla="*/ 118666 w 9511573"/>
              <a:gd name="connsiteY366" fmla="*/ 3279204 h 5020822"/>
              <a:gd name="connsiteX367" fmla="*/ 98578 w 9511573"/>
              <a:gd name="connsiteY367" fmla="*/ 3147378 h 5020822"/>
              <a:gd name="connsiteX368" fmla="*/ 132712 w 9511573"/>
              <a:gd name="connsiteY368" fmla="*/ 3070176 h 5020822"/>
              <a:gd name="connsiteX369" fmla="*/ 154537 w 9511573"/>
              <a:gd name="connsiteY369" fmla="*/ 3050407 h 5020822"/>
              <a:gd name="connsiteX370" fmla="*/ 151981 w 9511573"/>
              <a:gd name="connsiteY370" fmla="*/ 3047749 h 5020822"/>
              <a:gd name="connsiteX371" fmla="*/ 135634 w 9511573"/>
              <a:gd name="connsiteY371" fmla="*/ 2998611 h 5020822"/>
              <a:gd name="connsiteX372" fmla="*/ 135374 w 9511573"/>
              <a:gd name="connsiteY372" fmla="*/ 2998465 h 5020822"/>
              <a:gd name="connsiteX373" fmla="*/ 115132 w 9511573"/>
              <a:gd name="connsiteY373" fmla="*/ 2987117 h 5020822"/>
              <a:gd name="connsiteX374" fmla="*/ 74198 w 9511573"/>
              <a:gd name="connsiteY374" fmla="*/ 2919100 h 5020822"/>
              <a:gd name="connsiteX375" fmla="*/ 76948 w 9511573"/>
              <a:gd name="connsiteY375" fmla="*/ 2832882 h 5020822"/>
              <a:gd name="connsiteX376" fmla="*/ 56861 w 9511573"/>
              <a:gd name="connsiteY376" fmla="*/ 2701056 h 5020822"/>
              <a:gd name="connsiteX377" fmla="*/ 118568 w 9511573"/>
              <a:gd name="connsiteY377" fmla="*/ 2598878 h 5020822"/>
              <a:gd name="connsiteX378" fmla="*/ 118614 w 9511573"/>
              <a:gd name="connsiteY378" fmla="*/ 2598859 h 5020822"/>
              <a:gd name="connsiteX379" fmla="*/ 98541 w 9511573"/>
              <a:gd name="connsiteY379" fmla="*/ 2577980 h 5020822"/>
              <a:gd name="connsiteX380" fmla="*/ 82194 w 9511573"/>
              <a:gd name="connsiteY380" fmla="*/ 2528843 h 5020822"/>
              <a:gd name="connsiteX381" fmla="*/ 81934 w 9511573"/>
              <a:gd name="connsiteY381" fmla="*/ 2528697 h 5020822"/>
              <a:gd name="connsiteX382" fmla="*/ 61692 w 9511573"/>
              <a:gd name="connsiteY382" fmla="*/ 2517349 h 5020822"/>
              <a:gd name="connsiteX383" fmla="*/ 20758 w 9511573"/>
              <a:gd name="connsiteY383" fmla="*/ 2449332 h 5020822"/>
              <a:gd name="connsiteX384" fmla="*/ 23508 w 9511573"/>
              <a:gd name="connsiteY384" fmla="*/ 2363114 h 5020822"/>
              <a:gd name="connsiteX385" fmla="*/ 3421 w 9511573"/>
              <a:gd name="connsiteY385" fmla="*/ 2231288 h 5020822"/>
              <a:gd name="connsiteX386" fmla="*/ 97520 w 9511573"/>
              <a:gd name="connsiteY386" fmla="*/ 2115894 h 5020822"/>
              <a:gd name="connsiteX387" fmla="*/ 103019 w 9511573"/>
              <a:gd name="connsiteY387" fmla="*/ 2082602 h 5020822"/>
              <a:gd name="connsiteX388" fmla="*/ 99092 w 9511573"/>
              <a:gd name="connsiteY388" fmla="*/ 2070798 h 5020822"/>
              <a:gd name="connsiteX389" fmla="*/ 98832 w 9511573"/>
              <a:gd name="connsiteY389" fmla="*/ 2070652 h 5020822"/>
              <a:gd name="connsiteX390" fmla="*/ 78590 w 9511573"/>
              <a:gd name="connsiteY390" fmla="*/ 2059304 h 5020822"/>
              <a:gd name="connsiteX391" fmla="*/ 37656 w 9511573"/>
              <a:gd name="connsiteY391" fmla="*/ 1991287 h 5020822"/>
              <a:gd name="connsiteX392" fmla="*/ 40406 w 9511573"/>
              <a:gd name="connsiteY392" fmla="*/ 1905069 h 5020822"/>
              <a:gd name="connsiteX393" fmla="*/ 20319 w 9511573"/>
              <a:gd name="connsiteY393" fmla="*/ 1773243 h 5020822"/>
              <a:gd name="connsiteX394" fmla="*/ 114418 w 9511573"/>
              <a:gd name="connsiteY394" fmla="*/ 1657850 h 5020822"/>
              <a:gd name="connsiteX395" fmla="*/ 123401 w 9511573"/>
              <a:gd name="connsiteY395" fmla="*/ 1603462 h 5020822"/>
              <a:gd name="connsiteX396" fmla="*/ 136074 w 9511573"/>
              <a:gd name="connsiteY396" fmla="*/ 1580638 h 5020822"/>
              <a:gd name="connsiteX397" fmla="*/ 129095 w 9511573"/>
              <a:gd name="connsiteY397" fmla="*/ 1572657 h 5020822"/>
              <a:gd name="connsiteX398" fmla="*/ 113170 w 9511573"/>
              <a:gd name="connsiteY398" fmla="*/ 1533242 h 5020822"/>
              <a:gd name="connsiteX399" fmla="*/ 115920 w 9511573"/>
              <a:gd name="connsiteY399" fmla="*/ 1447024 h 5020822"/>
              <a:gd name="connsiteX400" fmla="*/ 95832 w 9511573"/>
              <a:gd name="connsiteY400" fmla="*/ 1315198 h 5020822"/>
              <a:gd name="connsiteX401" fmla="*/ 157539 w 9511573"/>
              <a:gd name="connsiteY401" fmla="*/ 1213020 h 5020822"/>
              <a:gd name="connsiteX402" fmla="*/ 183880 w 9511573"/>
              <a:gd name="connsiteY402" fmla="*/ 1202273 h 5020822"/>
              <a:gd name="connsiteX403" fmla="*/ 168058 w 9511573"/>
              <a:gd name="connsiteY403" fmla="*/ 1154708 h 5020822"/>
              <a:gd name="connsiteX404" fmla="*/ 167797 w 9511573"/>
              <a:gd name="connsiteY404" fmla="*/ 1154562 h 5020822"/>
              <a:gd name="connsiteX405" fmla="*/ 147555 w 9511573"/>
              <a:gd name="connsiteY405" fmla="*/ 1143214 h 5020822"/>
              <a:gd name="connsiteX406" fmla="*/ 106622 w 9511573"/>
              <a:gd name="connsiteY406" fmla="*/ 1075197 h 5020822"/>
              <a:gd name="connsiteX407" fmla="*/ 109372 w 9511573"/>
              <a:gd name="connsiteY407" fmla="*/ 988979 h 5020822"/>
              <a:gd name="connsiteX408" fmla="*/ 89284 w 9511573"/>
              <a:gd name="connsiteY408" fmla="*/ 857153 h 5020822"/>
              <a:gd name="connsiteX409" fmla="*/ 102303 w 9511573"/>
              <a:gd name="connsiteY409" fmla="*/ 814681 h 5020822"/>
              <a:gd name="connsiteX410" fmla="*/ 122346 w 9511573"/>
              <a:gd name="connsiteY410" fmla="*/ 781715 h 5020822"/>
              <a:gd name="connsiteX411" fmla="*/ 118185 w 9511573"/>
              <a:gd name="connsiteY411" fmla="*/ 777387 h 5020822"/>
              <a:gd name="connsiteX412" fmla="*/ 101838 w 9511573"/>
              <a:gd name="connsiteY412" fmla="*/ 728249 h 5020822"/>
              <a:gd name="connsiteX413" fmla="*/ 101578 w 9511573"/>
              <a:gd name="connsiteY413" fmla="*/ 728103 h 5020822"/>
              <a:gd name="connsiteX414" fmla="*/ 81336 w 9511573"/>
              <a:gd name="connsiteY414" fmla="*/ 716755 h 5020822"/>
              <a:gd name="connsiteX415" fmla="*/ 40402 w 9511573"/>
              <a:gd name="connsiteY415" fmla="*/ 648738 h 5020822"/>
              <a:gd name="connsiteX416" fmla="*/ 43152 w 9511573"/>
              <a:gd name="connsiteY416" fmla="*/ 562520 h 5020822"/>
              <a:gd name="connsiteX417" fmla="*/ 23065 w 9511573"/>
              <a:gd name="connsiteY417" fmla="*/ 430694 h 5020822"/>
              <a:gd name="connsiteX418" fmla="*/ 36084 w 9511573"/>
              <a:gd name="connsiteY418" fmla="*/ 388222 h 5020822"/>
              <a:gd name="connsiteX419" fmla="*/ 41946 w 9511573"/>
              <a:gd name="connsiteY419" fmla="*/ 378581 h 5020822"/>
              <a:gd name="connsiteX420" fmla="*/ 35609 w 9511573"/>
              <a:gd name="connsiteY420" fmla="*/ 328022 h 5020822"/>
              <a:gd name="connsiteX421" fmla="*/ 100465 w 9511573"/>
              <a:gd name="connsiteY421" fmla="*/ 240882 h 5020822"/>
              <a:gd name="connsiteX422" fmla="*/ 101086 w 9511573"/>
              <a:gd name="connsiteY422" fmla="*/ 238585 h 5020822"/>
              <a:gd name="connsiteX423" fmla="*/ 129976 w 9511573"/>
              <a:gd name="connsiteY423" fmla="*/ 113449 h 5020822"/>
              <a:gd name="connsiteX424" fmla="*/ 270521 w 9511573"/>
              <a:gd name="connsiteY424" fmla="*/ 84861 h 5020822"/>
              <a:gd name="connsiteX425" fmla="*/ 270548 w 9511573"/>
              <a:gd name="connsiteY425" fmla="*/ 84808 h 5020822"/>
              <a:gd name="connsiteX426" fmla="*/ 282915 w 9511573"/>
              <a:gd name="connsiteY426" fmla="*/ 60573 h 5020822"/>
              <a:gd name="connsiteX427" fmla="*/ 412223 w 9511573"/>
              <a:gd name="connsiteY427" fmla="*/ 55182 h 5020822"/>
              <a:gd name="connsiteX428" fmla="*/ 412855 w 9511573"/>
              <a:gd name="connsiteY428" fmla="*/ 53881 h 5020822"/>
              <a:gd name="connsiteX429" fmla="*/ 422034 w 9511573"/>
              <a:gd name="connsiteY429" fmla="*/ 34988 h 5020822"/>
              <a:gd name="connsiteX430" fmla="*/ 467438 w 9511573"/>
              <a:gd name="connsiteY430" fmla="*/ 989 h 5020822"/>
              <a:gd name="connsiteX431" fmla="*/ 482119 w 9511573"/>
              <a:gd name="connsiteY431" fmla="*/ 180 h 5020822"/>
              <a:gd name="connsiteX432" fmla="*/ 522128 w 9511573"/>
              <a:gd name="connsiteY432" fmla="*/ 20445 h 5020822"/>
              <a:gd name="connsiteX433" fmla="*/ 535114 w 9511573"/>
              <a:gd name="connsiteY433" fmla="*/ 38142 h 5020822"/>
              <a:gd name="connsiteX434" fmla="*/ 535916 w 9511573"/>
              <a:gd name="connsiteY434" fmla="*/ 39236 h 5020822"/>
              <a:gd name="connsiteX435" fmla="*/ 592101 w 9511573"/>
              <a:gd name="connsiteY435" fmla="*/ 445 h 5020822"/>
              <a:gd name="connsiteX436" fmla="*/ 630317 w 9511573"/>
              <a:gd name="connsiteY436" fmla="*/ 9205 h 5020822"/>
              <a:gd name="connsiteX437" fmla="*/ 647693 w 9511573"/>
              <a:gd name="connsiteY437" fmla="*/ 23072 h 5020822"/>
              <a:gd name="connsiteX438" fmla="*/ 656533 w 9511573"/>
              <a:gd name="connsiteY438" fmla="*/ 34893 h 5020822"/>
              <a:gd name="connsiteX439" fmla="*/ 670246 w 9511573"/>
              <a:gd name="connsiteY439" fmla="*/ 28403 h 5020822"/>
              <a:gd name="connsiteX440" fmla="*/ 753984 w 9511573"/>
              <a:gd name="connsiteY440" fmla="*/ 60009 h 5020822"/>
              <a:gd name="connsiteX441" fmla="*/ 754616 w 9511573"/>
              <a:gd name="connsiteY441" fmla="*/ 58708 h 5020822"/>
              <a:gd name="connsiteX442" fmla="*/ 763796 w 9511573"/>
              <a:gd name="connsiteY442" fmla="*/ 39815 h 5020822"/>
              <a:gd name="connsiteX443" fmla="*/ 809200 w 9511573"/>
              <a:gd name="connsiteY443" fmla="*/ 5816 h 5020822"/>
              <a:gd name="connsiteX444" fmla="*/ 863889 w 9511573"/>
              <a:gd name="connsiteY444" fmla="*/ 25272 h 5020822"/>
              <a:gd name="connsiteX445" fmla="*/ 876849 w 9511573"/>
              <a:gd name="connsiteY445" fmla="*/ 42933 h 5020822"/>
              <a:gd name="connsiteX446" fmla="*/ 877154 w 9511573"/>
              <a:gd name="connsiteY446" fmla="*/ 42689 h 5020822"/>
              <a:gd name="connsiteX447" fmla="*/ 879623 w 9511573"/>
              <a:gd name="connsiteY447" fmla="*/ 41520 h 5020822"/>
              <a:gd name="connsiteX448" fmla="*/ 889572 w 9511573"/>
              <a:gd name="connsiteY448" fmla="*/ 28512 h 5020822"/>
              <a:gd name="connsiteX449" fmla="*/ 933863 w 9511573"/>
              <a:gd name="connsiteY449" fmla="*/ 5272 h 5020822"/>
              <a:gd name="connsiteX450" fmla="*/ 972079 w 9511573"/>
              <a:gd name="connsiteY450" fmla="*/ 14032 h 5020822"/>
              <a:gd name="connsiteX451" fmla="*/ 989455 w 9511573"/>
              <a:gd name="connsiteY451" fmla="*/ 27899 h 5020822"/>
              <a:gd name="connsiteX452" fmla="*/ 995285 w 9511573"/>
              <a:gd name="connsiteY452" fmla="*/ 35696 h 5020822"/>
              <a:gd name="connsiteX453" fmla="*/ 996818 w 9511573"/>
              <a:gd name="connsiteY453" fmla="*/ 33653 h 5020822"/>
              <a:gd name="connsiteX454" fmla="*/ 1032807 w 9511573"/>
              <a:gd name="connsiteY454" fmla="*/ 12198 h 5020822"/>
              <a:gd name="connsiteX455" fmla="*/ 1087497 w 9511573"/>
              <a:gd name="connsiteY455" fmla="*/ 31653 h 5020822"/>
              <a:gd name="connsiteX456" fmla="*/ 1100483 w 9511573"/>
              <a:gd name="connsiteY456" fmla="*/ 49351 h 5020822"/>
              <a:gd name="connsiteX457" fmla="*/ 1101286 w 9511573"/>
              <a:gd name="connsiteY457" fmla="*/ 50445 h 5020822"/>
              <a:gd name="connsiteX458" fmla="*/ 1157470 w 9511573"/>
              <a:gd name="connsiteY458" fmla="*/ 11654 h 5020822"/>
              <a:gd name="connsiteX459" fmla="*/ 1195686 w 9511573"/>
              <a:gd name="connsiteY459" fmla="*/ 20414 h 5020822"/>
              <a:gd name="connsiteX460" fmla="*/ 1213062 w 9511573"/>
              <a:gd name="connsiteY460" fmla="*/ 34281 h 5020822"/>
              <a:gd name="connsiteX461" fmla="*/ 1221902 w 9511573"/>
              <a:gd name="connsiteY461" fmla="*/ 46102 h 5020822"/>
              <a:gd name="connsiteX462" fmla="*/ 1235615 w 9511573"/>
              <a:gd name="connsiteY462" fmla="*/ 39612 h 5020822"/>
              <a:gd name="connsiteX463" fmla="*/ 1319353 w 9511573"/>
              <a:gd name="connsiteY463" fmla="*/ 71218 h 5020822"/>
              <a:gd name="connsiteX464" fmla="*/ 1319986 w 9511573"/>
              <a:gd name="connsiteY464" fmla="*/ 69917 h 5020822"/>
              <a:gd name="connsiteX465" fmla="*/ 1329164 w 9511573"/>
              <a:gd name="connsiteY465" fmla="*/ 51024 h 5020822"/>
              <a:gd name="connsiteX466" fmla="*/ 1374569 w 9511573"/>
              <a:gd name="connsiteY466" fmla="*/ 17025 h 5020822"/>
              <a:gd name="connsiteX467" fmla="*/ 1429258 w 9511573"/>
              <a:gd name="connsiteY467" fmla="*/ 36480 h 5020822"/>
              <a:gd name="connsiteX468" fmla="*/ 1442219 w 9511573"/>
              <a:gd name="connsiteY468" fmla="*/ 54143 h 5020822"/>
              <a:gd name="connsiteX469" fmla="*/ 1442523 w 9511573"/>
              <a:gd name="connsiteY469" fmla="*/ 53898 h 5020822"/>
              <a:gd name="connsiteX470" fmla="*/ 1444992 w 9511573"/>
              <a:gd name="connsiteY470" fmla="*/ 52729 h 5020822"/>
              <a:gd name="connsiteX471" fmla="*/ 1454941 w 9511573"/>
              <a:gd name="connsiteY471" fmla="*/ 39721 h 5020822"/>
              <a:gd name="connsiteX472" fmla="*/ 1499232 w 9511573"/>
              <a:gd name="connsiteY472" fmla="*/ 16481 h 5020822"/>
              <a:gd name="connsiteX473" fmla="*/ 1537448 w 9511573"/>
              <a:gd name="connsiteY473" fmla="*/ 25241 h 5020822"/>
              <a:gd name="connsiteX474" fmla="*/ 1554824 w 9511573"/>
              <a:gd name="connsiteY474" fmla="*/ 39108 h 5020822"/>
              <a:gd name="connsiteX475" fmla="*/ 1560654 w 9511573"/>
              <a:gd name="connsiteY475" fmla="*/ 46904 h 5020822"/>
              <a:gd name="connsiteX476" fmla="*/ 1562187 w 9511573"/>
              <a:gd name="connsiteY476" fmla="*/ 44862 h 5020822"/>
              <a:gd name="connsiteX477" fmla="*/ 1598176 w 9511573"/>
              <a:gd name="connsiteY477" fmla="*/ 23407 h 5020822"/>
              <a:gd name="connsiteX478" fmla="*/ 1652866 w 9511573"/>
              <a:gd name="connsiteY478" fmla="*/ 42862 h 5020822"/>
              <a:gd name="connsiteX479" fmla="*/ 1665852 w 9511573"/>
              <a:gd name="connsiteY479" fmla="*/ 60560 h 5020822"/>
              <a:gd name="connsiteX480" fmla="*/ 1666655 w 9511573"/>
              <a:gd name="connsiteY480" fmla="*/ 61654 h 5020822"/>
              <a:gd name="connsiteX481" fmla="*/ 1722839 w 9511573"/>
              <a:gd name="connsiteY481" fmla="*/ 22863 h 5020822"/>
              <a:gd name="connsiteX482" fmla="*/ 1761056 w 9511573"/>
              <a:gd name="connsiteY482" fmla="*/ 31623 h 5020822"/>
              <a:gd name="connsiteX483" fmla="*/ 1778432 w 9511573"/>
              <a:gd name="connsiteY483" fmla="*/ 45489 h 5020822"/>
              <a:gd name="connsiteX484" fmla="*/ 1787271 w 9511573"/>
              <a:gd name="connsiteY484" fmla="*/ 57311 h 5020822"/>
              <a:gd name="connsiteX485" fmla="*/ 1800984 w 9511573"/>
              <a:gd name="connsiteY485" fmla="*/ 50821 h 5020822"/>
              <a:gd name="connsiteX486" fmla="*/ 1884723 w 9511573"/>
              <a:gd name="connsiteY486" fmla="*/ 82427 h 5020822"/>
              <a:gd name="connsiteX487" fmla="*/ 1885355 w 9511573"/>
              <a:gd name="connsiteY487" fmla="*/ 81126 h 5020822"/>
              <a:gd name="connsiteX488" fmla="*/ 1894534 w 9511573"/>
              <a:gd name="connsiteY488" fmla="*/ 62233 h 5020822"/>
              <a:gd name="connsiteX489" fmla="*/ 1939938 w 9511573"/>
              <a:gd name="connsiteY489" fmla="*/ 28234 h 5020822"/>
              <a:gd name="connsiteX490" fmla="*/ 1994628 w 9511573"/>
              <a:gd name="connsiteY490" fmla="*/ 47689 h 5020822"/>
              <a:gd name="connsiteX491" fmla="*/ 2007588 w 9511573"/>
              <a:gd name="connsiteY491" fmla="*/ 65351 h 5020822"/>
              <a:gd name="connsiteX492" fmla="*/ 2007892 w 9511573"/>
              <a:gd name="connsiteY492" fmla="*/ 65107 h 5020822"/>
              <a:gd name="connsiteX493" fmla="*/ 2010361 w 9511573"/>
              <a:gd name="connsiteY493" fmla="*/ 63938 h 5020822"/>
              <a:gd name="connsiteX494" fmla="*/ 2020310 w 9511573"/>
              <a:gd name="connsiteY494" fmla="*/ 50930 h 5020822"/>
              <a:gd name="connsiteX495" fmla="*/ 2064601 w 9511573"/>
              <a:gd name="connsiteY495" fmla="*/ 27690 h 5020822"/>
              <a:gd name="connsiteX496" fmla="*/ 2102817 w 9511573"/>
              <a:gd name="connsiteY496" fmla="*/ 36450 h 5020822"/>
              <a:gd name="connsiteX497" fmla="*/ 2120193 w 9511573"/>
              <a:gd name="connsiteY497" fmla="*/ 50317 h 5020822"/>
              <a:gd name="connsiteX498" fmla="*/ 2126023 w 9511573"/>
              <a:gd name="connsiteY498" fmla="*/ 58114 h 5020822"/>
              <a:gd name="connsiteX499" fmla="*/ 2127556 w 9511573"/>
              <a:gd name="connsiteY499" fmla="*/ 56071 h 5020822"/>
              <a:gd name="connsiteX500" fmla="*/ 2163546 w 9511573"/>
              <a:gd name="connsiteY500" fmla="*/ 34616 h 5020822"/>
              <a:gd name="connsiteX501" fmla="*/ 2218235 w 9511573"/>
              <a:gd name="connsiteY501" fmla="*/ 54071 h 5020822"/>
              <a:gd name="connsiteX502" fmla="*/ 2219701 w 9511573"/>
              <a:gd name="connsiteY502" fmla="*/ 56069 h 5020822"/>
              <a:gd name="connsiteX503" fmla="*/ 2233318 w 9511573"/>
              <a:gd name="connsiteY503" fmla="*/ 60281 h 5020822"/>
              <a:gd name="connsiteX504" fmla="*/ 2239349 w 9511573"/>
              <a:gd name="connsiteY504" fmla="*/ 65032 h 5020822"/>
              <a:gd name="connsiteX505" fmla="*/ 2257561 w 9511573"/>
              <a:gd name="connsiteY505" fmla="*/ 45564 h 5020822"/>
              <a:gd name="connsiteX506" fmla="*/ 2288208 w 9511573"/>
              <a:gd name="connsiteY506" fmla="*/ 34071 h 5020822"/>
              <a:gd name="connsiteX507" fmla="*/ 2326425 w 9511573"/>
              <a:gd name="connsiteY507" fmla="*/ 42831 h 5020822"/>
              <a:gd name="connsiteX508" fmla="*/ 2343801 w 9511573"/>
              <a:gd name="connsiteY508" fmla="*/ 56699 h 5020822"/>
              <a:gd name="connsiteX509" fmla="*/ 2352640 w 9511573"/>
              <a:gd name="connsiteY509" fmla="*/ 68520 h 5020822"/>
              <a:gd name="connsiteX510" fmla="*/ 2366354 w 9511573"/>
              <a:gd name="connsiteY510" fmla="*/ 62030 h 5020822"/>
              <a:gd name="connsiteX511" fmla="*/ 2450092 w 9511573"/>
              <a:gd name="connsiteY511" fmla="*/ 93636 h 5020822"/>
              <a:gd name="connsiteX512" fmla="*/ 2450724 w 9511573"/>
              <a:gd name="connsiteY512" fmla="*/ 92335 h 5020822"/>
              <a:gd name="connsiteX513" fmla="*/ 2459903 w 9511573"/>
              <a:gd name="connsiteY513" fmla="*/ 73442 h 5020822"/>
              <a:gd name="connsiteX514" fmla="*/ 2505307 w 9511573"/>
              <a:gd name="connsiteY514" fmla="*/ 39443 h 5020822"/>
              <a:gd name="connsiteX515" fmla="*/ 2559997 w 9511573"/>
              <a:gd name="connsiteY515" fmla="*/ 58898 h 5020822"/>
              <a:gd name="connsiteX516" fmla="*/ 2561464 w 9511573"/>
              <a:gd name="connsiteY516" fmla="*/ 60897 h 5020822"/>
              <a:gd name="connsiteX517" fmla="*/ 2575079 w 9511573"/>
              <a:gd name="connsiteY517" fmla="*/ 65108 h 5020822"/>
              <a:gd name="connsiteX518" fmla="*/ 2581111 w 9511573"/>
              <a:gd name="connsiteY518" fmla="*/ 69858 h 5020822"/>
              <a:gd name="connsiteX519" fmla="*/ 2599322 w 9511573"/>
              <a:gd name="connsiteY519" fmla="*/ 50391 h 5020822"/>
              <a:gd name="connsiteX520" fmla="*/ 2629970 w 9511573"/>
              <a:gd name="connsiteY520" fmla="*/ 38898 h 5020822"/>
              <a:gd name="connsiteX521" fmla="*/ 2668186 w 9511573"/>
              <a:gd name="connsiteY521" fmla="*/ 47658 h 5020822"/>
              <a:gd name="connsiteX522" fmla="*/ 2699711 w 9511573"/>
              <a:gd name="connsiteY522" fmla="*/ 80448 h 5020822"/>
              <a:gd name="connsiteX523" fmla="*/ 2700406 w 9511573"/>
              <a:gd name="connsiteY523" fmla="*/ 82536 h 5020822"/>
              <a:gd name="connsiteX524" fmla="*/ 2703369 w 9511573"/>
              <a:gd name="connsiteY524" fmla="*/ 79606 h 5020822"/>
              <a:gd name="connsiteX525" fmla="*/ 2725452 w 9511573"/>
              <a:gd name="connsiteY525" fmla="*/ 68037 h 5020822"/>
              <a:gd name="connsiteX526" fmla="*/ 2738462 w 9511573"/>
              <a:gd name="connsiteY526" fmla="*/ 54927 h 5020822"/>
              <a:gd name="connsiteX527" fmla="*/ 2838900 w 9511573"/>
              <a:gd name="connsiteY527" fmla="*/ 78629 h 5020822"/>
              <a:gd name="connsiteX528" fmla="*/ 2839532 w 9511573"/>
              <a:gd name="connsiteY528" fmla="*/ 77328 h 5020822"/>
              <a:gd name="connsiteX529" fmla="*/ 2848710 w 9511573"/>
              <a:gd name="connsiteY529" fmla="*/ 58436 h 5020822"/>
              <a:gd name="connsiteX530" fmla="*/ 2894115 w 9511573"/>
              <a:gd name="connsiteY530" fmla="*/ 24436 h 5020822"/>
              <a:gd name="connsiteX531" fmla="*/ 2908796 w 9511573"/>
              <a:gd name="connsiteY531" fmla="*/ 23627 h 5020822"/>
              <a:gd name="connsiteX532" fmla="*/ 2948805 w 9511573"/>
              <a:gd name="connsiteY532" fmla="*/ 43892 h 5020822"/>
              <a:gd name="connsiteX533" fmla="*/ 2961791 w 9511573"/>
              <a:gd name="connsiteY533" fmla="*/ 61589 h 5020822"/>
              <a:gd name="connsiteX534" fmla="*/ 2962593 w 9511573"/>
              <a:gd name="connsiteY534" fmla="*/ 62683 h 5020822"/>
              <a:gd name="connsiteX535" fmla="*/ 3018778 w 9511573"/>
              <a:gd name="connsiteY535" fmla="*/ 23892 h 5020822"/>
              <a:gd name="connsiteX536" fmla="*/ 3056994 w 9511573"/>
              <a:gd name="connsiteY536" fmla="*/ 32652 h 5020822"/>
              <a:gd name="connsiteX537" fmla="*/ 3074370 w 9511573"/>
              <a:gd name="connsiteY537" fmla="*/ 46519 h 5020822"/>
              <a:gd name="connsiteX538" fmla="*/ 3083210 w 9511573"/>
              <a:gd name="connsiteY538" fmla="*/ 58341 h 5020822"/>
              <a:gd name="connsiteX539" fmla="*/ 3096923 w 9511573"/>
              <a:gd name="connsiteY539" fmla="*/ 51851 h 5020822"/>
              <a:gd name="connsiteX540" fmla="*/ 3180661 w 9511573"/>
              <a:gd name="connsiteY540" fmla="*/ 83456 h 5020822"/>
              <a:gd name="connsiteX541" fmla="*/ 3181293 w 9511573"/>
              <a:gd name="connsiteY541" fmla="*/ 82155 h 5020822"/>
              <a:gd name="connsiteX542" fmla="*/ 3190472 w 9511573"/>
              <a:gd name="connsiteY542" fmla="*/ 63263 h 5020822"/>
              <a:gd name="connsiteX543" fmla="*/ 3235877 w 9511573"/>
              <a:gd name="connsiteY543" fmla="*/ 29263 h 5020822"/>
              <a:gd name="connsiteX544" fmla="*/ 3290566 w 9511573"/>
              <a:gd name="connsiteY544" fmla="*/ 48719 h 5020822"/>
              <a:gd name="connsiteX545" fmla="*/ 3303526 w 9511573"/>
              <a:gd name="connsiteY545" fmla="*/ 66381 h 5020822"/>
              <a:gd name="connsiteX546" fmla="*/ 3303830 w 9511573"/>
              <a:gd name="connsiteY546" fmla="*/ 66136 h 5020822"/>
              <a:gd name="connsiteX547" fmla="*/ 3306300 w 9511573"/>
              <a:gd name="connsiteY547" fmla="*/ 64967 h 5020822"/>
              <a:gd name="connsiteX548" fmla="*/ 3316249 w 9511573"/>
              <a:gd name="connsiteY548" fmla="*/ 51960 h 5020822"/>
              <a:gd name="connsiteX549" fmla="*/ 3360539 w 9511573"/>
              <a:gd name="connsiteY549" fmla="*/ 28719 h 5020822"/>
              <a:gd name="connsiteX550" fmla="*/ 3398756 w 9511573"/>
              <a:gd name="connsiteY550" fmla="*/ 37479 h 5020822"/>
              <a:gd name="connsiteX551" fmla="*/ 3416132 w 9511573"/>
              <a:gd name="connsiteY551" fmla="*/ 51346 h 5020822"/>
              <a:gd name="connsiteX552" fmla="*/ 3421962 w 9511573"/>
              <a:gd name="connsiteY552" fmla="*/ 59143 h 5020822"/>
              <a:gd name="connsiteX553" fmla="*/ 3423494 w 9511573"/>
              <a:gd name="connsiteY553" fmla="*/ 57101 h 5020822"/>
              <a:gd name="connsiteX554" fmla="*/ 3459484 w 9511573"/>
              <a:gd name="connsiteY554" fmla="*/ 35645 h 5020822"/>
              <a:gd name="connsiteX555" fmla="*/ 3514174 w 9511573"/>
              <a:gd name="connsiteY555" fmla="*/ 55101 h 5020822"/>
              <a:gd name="connsiteX556" fmla="*/ 3527160 w 9511573"/>
              <a:gd name="connsiteY556" fmla="*/ 72798 h 5020822"/>
              <a:gd name="connsiteX557" fmla="*/ 3527962 w 9511573"/>
              <a:gd name="connsiteY557" fmla="*/ 73892 h 5020822"/>
              <a:gd name="connsiteX558" fmla="*/ 3584147 w 9511573"/>
              <a:gd name="connsiteY558" fmla="*/ 35101 h 5020822"/>
              <a:gd name="connsiteX559" fmla="*/ 3622363 w 9511573"/>
              <a:gd name="connsiteY559" fmla="*/ 43861 h 5020822"/>
              <a:gd name="connsiteX560" fmla="*/ 3639739 w 9511573"/>
              <a:gd name="connsiteY560" fmla="*/ 57728 h 5020822"/>
              <a:gd name="connsiteX561" fmla="*/ 3648579 w 9511573"/>
              <a:gd name="connsiteY561" fmla="*/ 69550 h 5020822"/>
              <a:gd name="connsiteX562" fmla="*/ 3662292 w 9511573"/>
              <a:gd name="connsiteY562" fmla="*/ 63060 h 5020822"/>
              <a:gd name="connsiteX563" fmla="*/ 3746030 w 9511573"/>
              <a:gd name="connsiteY563" fmla="*/ 94665 h 5020822"/>
              <a:gd name="connsiteX564" fmla="*/ 3746662 w 9511573"/>
              <a:gd name="connsiteY564" fmla="*/ 93364 h 5020822"/>
              <a:gd name="connsiteX565" fmla="*/ 3755841 w 9511573"/>
              <a:gd name="connsiteY565" fmla="*/ 74471 h 5020822"/>
              <a:gd name="connsiteX566" fmla="*/ 3801245 w 9511573"/>
              <a:gd name="connsiteY566" fmla="*/ 40472 h 5020822"/>
              <a:gd name="connsiteX567" fmla="*/ 3855935 w 9511573"/>
              <a:gd name="connsiteY567" fmla="*/ 59928 h 5020822"/>
              <a:gd name="connsiteX568" fmla="*/ 3868895 w 9511573"/>
              <a:gd name="connsiteY568" fmla="*/ 77590 h 5020822"/>
              <a:gd name="connsiteX569" fmla="*/ 3869200 w 9511573"/>
              <a:gd name="connsiteY569" fmla="*/ 77345 h 5020822"/>
              <a:gd name="connsiteX570" fmla="*/ 3871669 w 9511573"/>
              <a:gd name="connsiteY570" fmla="*/ 76176 h 5020822"/>
              <a:gd name="connsiteX571" fmla="*/ 3881618 w 9511573"/>
              <a:gd name="connsiteY571" fmla="*/ 63169 h 5020822"/>
              <a:gd name="connsiteX572" fmla="*/ 3925909 w 9511573"/>
              <a:gd name="connsiteY572" fmla="*/ 39928 h 5020822"/>
              <a:gd name="connsiteX573" fmla="*/ 3964125 w 9511573"/>
              <a:gd name="connsiteY573" fmla="*/ 48688 h 5020822"/>
              <a:gd name="connsiteX574" fmla="*/ 3981501 w 9511573"/>
              <a:gd name="connsiteY574" fmla="*/ 62555 h 5020822"/>
              <a:gd name="connsiteX575" fmla="*/ 3987331 w 9511573"/>
              <a:gd name="connsiteY575" fmla="*/ 70352 h 5020822"/>
              <a:gd name="connsiteX576" fmla="*/ 3988864 w 9511573"/>
              <a:gd name="connsiteY576" fmla="*/ 68310 h 5020822"/>
              <a:gd name="connsiteX577" fmla="*/ 4024853 w 9511573"/>
              <a:gd name="connsiteY577" fmla="*/ 46854 h 5020822"/>
              <a:gd name="connsiteX578" fmla="*/ 4079543 w 9511573"/>
              <a:gd name="connsiteY578" fmla="*/ 66310 h 5020822"/>
              <a:gd name="connsiteX579" fmla="*/ 4092529 w 9511573"/>
              <a:gd name="connsiteY579" fmla="*/ 84007 h 5020822"/>
              <a:gd name="connsiteX580" fmla="*/ 4093332 w 9511573"/>
              <a:gd name="connsiteY580" fmla="*/ 85101 h 5020822"/>
              <a:gd name="connsiteX581" fmla="*/ 4149516 w 9511573"/>
              <a:gd name="connsiteY581" fmla="*/ 46310 h 5020822"/>
              <a:gd name="connsiteX582" fmla="*/ 4187732 w 9511573"/>
              <a:gd name="connsiteY582" fmla="*/ 55070 h 5020822"/>
              <a:gd name="connsiteX583" fmla="*/ 4205109 w 9511573"/>
              <a:gd name="connsiteY583" fmla="*/ 68937 h 5020822"/>
              <a:gd name="connsiteX584" fmla="*/ 4213948 w 9511573"/>
              <a:gd name="connsiteY584" fmla="*/ 80758 h 5020822"/>
              <a:gd name="connsiteX585" fmla="*/ 4227661 w 9511573"/>
              <a:gd name="connsiteY585" fmla="*/ 74268 h 5020822"/>
              <a:gd name="connsiteX586" fmla="*/ 4311399 w 9511573"/>
              <a:gd name="connsiteY586" fmla="*/ 105874 h 5020822"/>
              <a:gd name="connsiteX587" fmla="*/ 4312031 w 9511573"/>
              <a:gd name="connsiteY587" fmla="*/ 104573 h 5020822"/>
              <a:gd name="connsiteX588" fmla="*/ 4321210 w 9511573"/>
              <a:gd name="connsiteY588" fmla="*/ 85680 h 5020822"/>
              <a:gd name="connsiteX589" fmla="*/ 4366615 w 9511573"/>
              <a:gd name="connsiteY589" fmla="*/ 51681 h 5020822"/>
              <a:gd name="connsiteX590" fmla="*/ 4421304 w 9511573"/>
              <a:gd name="connsiteY590" fmla="*/ 71137 h 5020822"/>
              <a:gd name="connsiteX591" fmla="*/ 4434265 w 9511573"/>
              <a:gd name="connsiteY591" fmla="*/ 88798 h 5020822"/>
              <a:gd name="connsiteX592" fmla="*/ 4434569 w 9511573"/>
              <a:gd name="connsiteY592" fmla="*/ 88554 h 5020822"/>
              <a:gd name="connsiteX593" fmla="*/ 4437038 w 9511573"/>
              <a:gd name="connsiteY593" fmla="*/ 87385 h 5020822"/>
              <a:gd name="connsiteX594" fmla="*/ 4446987 w 9511573"/>
              <a:gd name="connsiteY594" fmla="*/ 74377 h 5020822"/>
              <a:gd name="connsiteX595" fmla="*/ 4491278 w 9511573"/>
              <a:gd name="connsiteY595" fmla="*/ 51137 h 5020822"/>
              <a:gd name="connsiteX596" fmla="*/ 4529494 w 9511573"/>
              <a:gd name="connsiteY596" fmla="*/ 59897 h 5020822"/>
              <a:gd name="connsiteX597" fmla="*/ 4546870 w 9511573"/>
              <a:gd name="connsiteY597" fmla="*/ 73764 h 5020822"/>
              <a:gd name="connsiteX598" fmla="*/ 4552700 w 9511573"/>
              <a:gd name="connsiteY598" fmla="*/ 81561 h 5020822"/>
              <a:gd name="connsiteX599" fmla="*/ 4554233 w 9511573"/>
              <a:gd name="connsiteY599" fmla="*/ 79518 h 5020822"/>
              <a:gd name="connsiteX600" fmla="*/ 4590222 w 9511573"/>
              <a:gd name="connsiteY600" fmla="*/ 58063 h 5020822"/>
              <a:gd name="connsiteX601" fmla="*/ 4644912 w 9511573"/>
              <a:gd name="connsiteY601" fmla="*/ 77518 h 5020822"/>
              <a:gd name="connsiteX602" fmla="*/ 4646378 w 9511573"/>
              <a:gd name="connsiteY602" fmla="*/ 79516 h 5020822"/>
              <a:gd name="connsiteX603" fmla="*/ 4659995 w 9511573"/>
              <a:gd name="connsiteY603" fmla="*/ 83728 h 5020822"/>
              <a:gd name="connsiteX604" fmla="*/ 4666027 w 9511573"/>
              <a:gd name="connsiteY604" fmla="*/ 88479 h 5020822"/>
              <a:gd name="connsiteX605" fmla="*/ 4684238 w 9511573"/>
              <a:gd name="connsiteY605" fmla="*/ 69011 h 5020822"/>
              <a:gd name="connsiteX606" fmla="*/ 4714885 w 9511573"/>
              <a:gd name="connsiteY606" fmla="*/ 57519 h 5020822"/>
              <a:gd name="connsiteX607" fmla="*/ 4753102 w 9511573"/>
              <a:gd name="connsiteY607" fmla="*/ 66279 h 5020822"/>
              <a:gd name="connsiteX608" fmla="*/ 4770478 w 9511573"/>
              <a:gd name="connsiteY608" fmla="*/ 80146 h 5020822"/>
              <a:gd name="connsiteX609" fmla="*/ 4779317 w 9511573"/>
              <a:gd name="connsiteY609" fmla="*/ 91967 h 5020822"/>
              <a:gd name="connsiteX610" fmla="*/ 4793030 w 9511573"/>
              <a:gd name="connsiteY610" fmla="*/ 85477 h 5020822"/>
              <a:gd name="connsiteX611" fmla="*/ 4876769 w 9511573"/>
              <a:gd name="connsiteY611" fmla="*/ 117083 h 5020822"/>
              <a:gd name="connsiteX612" fmla="*/ 4877401 w 9511573"/>
              <a:gd name="connsiteY612" fmla="*/ 115782 h 5020822"/>
              <a:gd name="connsiteX613" fmla="*/ 4886580 w 9511573"/>
              <a:gd name="connsiteY613" fmla="*/ 96889 h 5020822"/>
              <a:gd name="connsiteX614" fmla="*/ 4931984 w 9511573"/>
              <a:gd name="connsiteY614" fmla="*/ 62890 h 5020822"/>
              <a:gd name="connsiteX615" fmla="*/ 4986674 w 9511573"/>
              <a:gd name="connsiteY615" fmla="*/ 82345 h 5020822"/>
              <a:gd name="connsiteX616" fmla="*/ 4988140 w 9511573"/>
              <a:gd name="connsiteY616" fmla="*/ 84344 h 5020822"/>
              <a:gd name="connsiteX617" fmla="*/ 5001756 w 9511573"/>
              <a:gd name="connsiteY617" fmla="*/ 88555 h 5020822"/>
              <a:gd name="connsiteX618" fmla="*/ 5007788 w 9511573"/>
              <a:gd name="connsiteY618" fmla="*/ 93305 h 5020822"/>
              <a:gd name="connsiteX619" fmla="*/ 5025999 w 9511573"/>
              <a:gd name="connsiteY619" fmla="*/ 73838 h 5020822"/>
              <a:gd name="connsiteX620" fmla="*/ 5056647 w 9511573"/>
              <a:gd name="connsiteY620" fmla="*/ 62346 h 5020822"/>
              <a:gd name="connsiteX621" fmla="*/ 5094863 w 9511573"/>
              <a:gd name="connsiteY621" fmla="*/ 71106 h 5020822"/>
              <a:gd name="connsiteX622" fmla="*/ 5126388 w 9511573"/>
              <a:gd name="connsiteY622" fmla="*/ 103895 h 5020822"/>
              <a:gd name="connsiteX623" fmla="*/ 5127083 w 9511573"/>
              <a:gd name="connsiteY623" fmla="*/ 105983 h 5020822"/>
              <a:gd name="connsiteX624" fmla="*/ 5130046 w 9511573"/>
              <a:gd name="connsiteY624" fmla="*/ 103053 h 5020822"/>
              <a:gd name="connsiteX625" fmla="*/ 5152129 w 9511573"/>
              <a:gd name="connsiteY625" fmla="*/ 91485 h 5020822"/>
              <a:gd name="connsiteX626" fmla="*/ 5165139 w 9511573"/>
              <a:gd name="connsiteY626" fmla="*/ 78374 h 5020822"/>
              <a:gd name="connsiteX627" fmla="*/ 5265577 w 9511573"/>
              <a:gd name="connsiteY627" fmla="*/ 102076 h 5020822"/>
              <a:gd name="connsiteX628" fmla="*/ 5266209 w 9511573"/>
              <a:gd name="connsiteY628" fmla="*/ 100775 h 5020822"/>
              <a:gd name="connsiteX629" fmla="*/ 5275387 w 9511573"/>
              <a:gd name="connsiteY629" fmla="*/ 81883 h 5020822"/>
              <a:gd name="connsiteX630" fmla="*/ 5320792 w 9511573"/>
              <a:gd name="connsiteY630" fmla="*/ 47883 h 5020822"/>
              <a:gd name="connsiteX631" fmla="*/ 5335473 w 9511573"/>
              <a:gd name="connsiteY631" fmla="*/ 47074 h 5020822"/>
              <a:gd name="connsiteX632" fmla="*/ 5375482 w 9511573"/>
              <a:gd name="connsiteY632" fmla="*/ 67339 h 5020822"/>
              <a:gd name="connsiteX633" fmla="*/ 5388468 w 9511573"/>
              <a:gd name="connsiteY633" fmla="*/ 85036 h 5020822"/>
              <a:gd name="connsiteX634" fmla="*/ 5389270 w 9511573"/>
              <a:gd name="connsiteY634" fmla="*/ 86130 h 5020822"/>
              <a:gd name="connsiteX635" fmla="*/ 5445455 w 9511573"/>
              <a:gd name="connsiteY635" fmla="*/ 47339 h 5020822"/>
              <a:gd name="connsiteX636" fmla="*/ 5483671 w 9511573"/>
              <a:gd name="connsiteY636" fmla="*/ 56100 h 5020822"/>
              <a:gd name="connsiteX637" fmla="*/ 5501047 w 9511573"/>
              <a:gd name="connsiteY637" fmla="*/ 69966 h 5020822"/>
              <a:gd name="connsiteX638" fmla="*/ 5509887 w 9511573"/>
              <a:gd name="connsiteY638" fmla="*/ 81788 h 5020822"/>
              <a:gd name="connsiteX639" fmla="*/ 5523600 w 9511573"/>
              <a:gd name="connsiteY639" fmla="*/ 75298 h 5020822"/>
              <a:gd name="connsiteX640" fmla="*/ 5607338 w 9511573"/>
              <a:gd name="connsiteY640" fmla="*/ 106903 h 5020822"/>
              <a:gd name="connsiteX641" fmla="*/ 5607970 w 9511573"/>
              <a:gd name="connsiteY641" fmla="*/ 105602 h 5020822"/>
              <a:gd name="connsiteX642" fmla="*/ 5617149 w 9511573"/>
              <a:gd name="connsiteY642" fmla="*/ 86710 h 5020822"/>
              <a:gd name="connsiteX643" fmla="*/ 5662554 w 9511573"/>
              <a:gd name="connsiteY643" fmla="*/ 52711 h 5020822"/>
              <a:gd name="connsiteX644" fmla="*/ 5717243 w 9511573"/>
              <a:gd name="connsiteY644" fmla="*/ 72166 h 5020822"/>
              <a:gd name="connsiteX645" fmla="*/ 5730203 w 9511573"/>
              <a:gd name="connsiteY645" fmla="*/ 89828 h 5020822"/>
              <a:gd name="connsiteX646" fmla="*/ 5730507 w 9511573"/>
              <a:gd name="connsiteY646" fmla="*/ 89583 h 5020822"/>
              <a:gd name="connsiteX647" fmla="*/ 5732977 w 9511573"/>
              <a:gd name="connsiteY647" fmla="*/ 88414 h 5020822"/>
              <a:gd name="connsiteX648" fmla="*/ 5742926 w 9511573"/>
              <a:gd name="connsiteY648" fmla="*/ 75407 h 5020822"/>
              <a:gd name="connsiteX649" fmla="*/ 5787216 w 9511573"/>
              <a:gd name="connsiteY649" fmla="*/ 52167 h 5020822"/>
              <a:gd name="connsiteX650" fmla="*/ 5825433 w 9511573"/>
              <a:gd name="connsiteY650" fmla="*/ 60927 h 5020822"/>
              <a:gd name="connsiteX651" fmla="*/ 5842809 w 9511573"/>
              <a:gd name="connsiteY651" fmla="*/ 74793 h 5020822"/>
              <a:gd name="connsiteX652" fmla="*/ 5848639 w 9511573"/>
              <a:gd name="connsiteY652" fmla="*/ 82590 h 5020822"/>
              <a:gd name="connsiteX653" fmla="*/ 5850171 w 9511573"/>
              <a:gd name="connsiteY653" fmla="*/ 80548 h 5020822"/>
              <a:gd name="connsiteX654" fmla="*/ 5886161 w 9511573"/>
              <a:gd name="connsiteY654" fmla="*/ 59093 h 5020822"/>
              <a:gd name="connsiteX655" fmla="*/ 5940851 w 9511573"/>
              <a:gd name="connsiteY655" fmla="*/ 78548 h 5020822"/>
              <a:gd name="connsiteX656" fmla="*/ 5953837 w 9511573"/>
              <a:gd name="connsiteY656" fmla="*/ 96245 h 5020822"/>
              <a:gd name="connsiteX657" fmla="*/ 5954639 w 9511573"/>
              <a:gd name="connsiteY657" fmla="*/ 97339 h 5020822"/>
              <a:gd name="connsiteX658" fmla="*/ 6010824 w 9511573"/>
              <a:gd name="connsiteY658" fmla="*/ 58548 h 5020822"/>
              <a:gd name="connsiteX659" fmla="*/ 6049040 w 9511573"/>
              <a:gd name="connsiteY659" fmla="*/ 67308 h 5020822"/>
              <a:gd name="connsiteX660" fmla="*/ 6066416 w 9511573"/>
              <a:gd name="connsiteY660" fmla="*/ 81175 h 5020822"/>
              <a:gd name="connsiteX661" fmla="*/ 6075256 w 9511573"/>
              <a:gd name="connsiteY661" fmla="*/ 92997 h 5020822"/>
              <a:gd name="connsiteX662" fmla="*/ 6088969 w 9511573"/>
              <a:gd name="connsiteY662" fmla="*/ 86507 h 5020822"/>
              <a:gd name="connsiteX663" fmla="*/ 6172707 w 9511573"/>
              <a:gd name="connsiteY663" fmla="*/ 118112 h 5020822"/>
              <a:gd name="connsiteX664" fmla="*/ 6173339 w 9511573"/>
              <a:gd name="connsiteY664" fmla="*/ 116811 h 5020822"/>
              <a:gd name="connsiteX665" fmla="*/ 6182518 w 9511573"/>
              <a:gd name="connsiteY665" fmla="*/ 97918 h 5020822"/>
              <a:gd name="connsiteX666" fmla="*/ 6227922 w 9511573"/>
              <a:gd name="connsiteY666" fmla="*/ 63920 h 5020822"/>
              <a:gd name="connsiteX667" fmla="*/ 6282612 w 9511573"/>
              <a:gd name="connsiteY667" fmla="*/ 83375 h 5020822"/>
              <a:gd name="connsiteX668" fmla="*/ 6295572 w 9511573"/>
              <a:gd name="connsiteY668" fmla="*/ 101037 h 5020822"/>
              <a:gd name="connsiteX669" fmla="*/ 6295877 w 9511573"/>
              <a:gd name="connsiteY669" fmla="*/ 100792 h 5020822"/>
              <a:gd name="connsiteX670" fmla="*/ 6298346 w 9511573"/>
              <a:gd name="connsiteY670" fmla="*/ 99623 h 5020822"/>
              <a:gd name="connsiteX671" fmla="*/ 6308295 w 9511573"/>
              <a:gd name="connsiteY671" fmla="*/ 86616 h 5020822"/>
              <a:gd name="connsiteX672" fmla="*/ 6352586 w 9511573"/>
              <a:gd name="connsiteY672" fmla="*/ 63375 h 5020822"/>
              <a:gd name="connsiteX673" fmla="*/ 6390802 w 9511573"/>
              <a:gd name="connsiteY673" fmla="*/ 72135 h 5020822"/>
              <a:gd name="connsiteX674" fmla="*/ 6408178 w 9511573"/>
              <a:gd name="connsiteY674" fmla="*/ 86002 h 5020822"/>
              <a:gd name="connsiteX675" fmla="*/ 6414008 w 9511573"/>
              <a:gd name="connsiteY675" fmla="*/ 93799 h 5020822"/>
              <a:gd name="connsiteX676" fmla="*/ 6415541 w 9511573"/>
              <a:gd name="connsiteY676" fmla="*/ 91757 h 5020822"/>
              <a:gd name="connsiteX677" fmla="*/ 6451530 w 9511573"/>
              <a:gd name="connsiteY677" fmla="*/ 70301 h 5020822"/>
              <a:gd name="connsiteX678" fmla="*/ 6506220 w 9511573"/>
              <a:gd name="connsiteY678" fmla="*/ 89757 h 5020822"/>
              <a:gd name="connsiteX679" fmla="*/ 6519206 w 9511573"/>
              <a:gd name="connsiteY679" fmla="*/ 107454 h 5020822"/>
              <a:gd name="connsiteX680" fmla="*/ 6520009 w 9511573"/>
              <a:gd name="connsiteY680" fmla="*/ 108548 h 5020822"/>
              <a:gd name="connsiteX681" fmla="*/ 6576193 w 9511573"/>
              <a:gd name="connsiteY681" fmla="*/ 69757 h 5020822"/>
              <a:gd name="connsiteX682" fmla="*/ 6614409 w 9511573"/>
              <a:gd name="connsiteY682" fmla="*/ 78517 h 5020822"/>
              <a:gd name="connsiteX683" fmla="*/ 6631786 w 9511573"/>
              <a:gd name="connsiteY683" fmla="*/ 92384 h 5020822"/>
              <a:gd name="connsiteX684" fmla="*/ 6640618 w 9511573"/>
              <a:gd name="connsiteY684" fmla="*/ 104205 h 5020822"/>
              <a:gd name="connsiteX685" fmla="*/ 6654330 w 9511573"/>
              <a:gd name="connsiteY685" fmla="*/ 97715 h 5020822"/>
              <a:gd name="connsiteX686" fmla="*/ 6738069 w 9511573"/>
              <a:gd name="connsiteY686" fmla="*/ 129321 h 5020822"/>
              <a:gd name="connsiteX687" fmla="*/ 6738702 w 9511573"/>
              <a:gd name="connsiteY687" fmla="*/ 128020 h 5020822"/>
              <a:gd name="connsiteX688" fmla="*/ 6747880 w 9511573"/>
              <a:gd name="connsiteY688" fmla="*/ 109127 h 5020822"/>
              <a:gd name="connsiteX689" fmla="*/ 6793286 w 9511573"/>
              <a:gd name="connsiteY689" fmla="*/ 75128 h 5020822"/>
              <a:gd name="connsiteX690" fmla="*/ 6847975 w 9511573"/>
              <a:gd name="connsiteY690" fmla="*/ 94584 h 5020822"/>
              <a:gd name="connsiteX691" fmla="*/ 6860934 w 9511573"/>
              <a:gd name="connsiteY691" fmla="*/ 112245 h 5020822"/>
              <a:gd name="connsiteX692" fmla="*/ 6861239 w 9511573"/>
              <a:gd name="connsiteY692" fmla="*/ 112001 h 5020822"/>
              <a:gd name="connsiteX693" fmla="*/ 6863709 w 9511573"/>
              <a:gd name="connsiteY693" fmla="*/ 110832 h 5020822"/>
              <a:gd name="connsiteX694" fmla="*/ 6873656 w 9511573"/>
              <a:gd name="connsiteY694" fmla="*/ 97824 h 5020822"/>
              <a:gd name="connsiteX695" fmla="*/ 6917948 w 9511573"/>
              <a:gd name="connsiteY695" fmla="*/ 74584 h 5020822"/>
              <a:gd name="connsiteX696" fmla="*/ 6938897 w 9511573"/>
              <a:gd name="connsiteY696" fmla="*/ 79386 h 5020822"/>
              <a:gd name="connsiteX697" fmla="*/ 6970566 w 9511573"/>
              <a:gd name="connsiteY697" fmla="*/ 68984 h 5020822"/>
              <a:gd name="connsiteX698" fmla="*/ 7005540 w 9511573"/>
              <a:gd name="connsiteY698" fmla="*/ 76571 h 5020822"/>
              <a:gd name="connsiteX699" fmla="*/ 7013507 w 9511573"/>
              <a:gd name="connsiteY699" fmla="*/ 83529 h 5020822"/>
              <a:gd name="connsiteX700" fmla="*/ 7016893 w 9511573"/>
              <a:gd name="connsiteY700" fmla="*/ 81510 h 5020822"/>
              <a:gd name="connsiteX701" fmla="*/ 7045848 w 9511573"/>
              <a:gd name="connsiteY701" fmla="*/ 83822 h 5020822"/>
              <a:gd name="connsiteX702" fmla="*/ 7046415 w 9511573"/>
              <a:gd name="connsiteY702" fmla="*/ 84200 h 5020822"/>
              <a:gd name="connsiteX703" fmla="*/ 7046652 w 9511573"/>
              <a:gd name="connsiteY703" fmla="*/ 83714 h 5020822"/>
              <a:gd name="connsiteX704" fmla="*/ 7092056 w 9511573"/>
              <a:gd name="connsiteY704" fmla="*/ 49715 h 5020822"/>
              <a:gd name="connsiteX705" fmla="*/ 7106737 w 9511573"/>
              <a:gd name="connsiteY705" fmla="*/ 48905 h 5020822"/>
              <a:gd name="connsiteX706" fmla="*/ 7146747 w 9511573"/>
              <a:gd name="connsiteY706" fmla="*/ 69170 h 5020822"/>
              <a:gd name="connsiteX707" fmla="*/ 7158202 w 9511573"/>
              <a:gd name="connsiteY707" fmla="*/ 84781 h 5020822"/>
              <a:gd name="connsiteX708" fmla="*/ 7162572 w 9511573"/>
              <a:gd name="connsiteY708" fmla="*/ 85783 h 5020822"/>
              <a:gd name="connsiteX709" fmla="*/ 7186072 w 9511573"/>
              <a:gd name="connsiteY709" fmla="*/ 60663 h 5020822"/>
              <a:gd name="connsiteX710" fmla="*/ 7216720 w 9511573"/>
              <a:gd name="connsiteY710" fmla="*/ 49171 h 5020822"/>
              <a:gd name="connsiteX711" fmla="*/ 7254936 w 9511573"/>
              <a:gd name="connsiteY711" fmla="*/ 57931 h 5020822"/>
              <a:gd name="connsiteX712" fmla="*/ 7272312 w 9511573"/>
              <a:gd name="connsiteY712" fmla="*/ 71797 h 5020822"/>
              <a:gd name="connsiteX713" fmla="*/ 7281150 w 9511573"/>
              <a:gd name="connsiteY713" fmla="*/ 83619 h 5020822"/>
              <a:gd name="connsiteX714" fmla="*/ 7294865 w 9511573"/>
              <a:gd name="connsiteY714" fmla="*/ 77129 h 5020822"/>
              <a:gd name="connsiteX715" fmla="*/ 7338727 w 9511573"/>
              <a:gd name="connsiteY715" fmla="*/ 77687 h 5020822"/>
              <a:gd name="connsiteX716" fmla="*/ 7356310 w 9511573"/>
              <a:gd name="connsiteY716" fmla="*/ 87405 h 5020822"/>
              <a:gd name="connsiteX717" fmla="*/ 7358654 w 9511573"/>
              <a:gd name="connsiteY717" fmla="*/ 86337 h 5020822"/>
              <a:gd name="connsiteX718" fmla="*/ 7387610 w 9511573"/>
              <a:gd name="connsiteY718" fmla="*/ 88649 h 5020822"/>
              <a:gd name="connsiteX719" fmla="*/ 7388178 w 9511573"/>
              <a:gd name="connsiteY719" fmla="*/ 89027 h 5020822"/>
              <a:gd name="connsiteX720" fmla="*/ 7388414 w 9511573"/>
              <a:gd name="connsiteY720" fmla="*/ 88541 h 5020822"/>
              <a:gd name="connsiteX721" fmla="*/ 7433818 w 9511573"/>
              <a:gd name="connsiteY721" fmla="*/ 54542 h 5020822"/>
              <a:gd name="connsiteX722" fmla="*/ 7488508 w 9511573"/>
              <a:gd name="connsiteY722" fmla="*/ 73997 h 5020822"/>
              <a:gd name="connsiteX723" fmla="*/ 7499963 w 9511573"/>
              <a:gd name="connsiteY723" fmla="*/ 89609 h 5020822"/>
              <a:gd name="connsiteX724" fmla="*/ 7503753 w 9511573"/>
              <a:gd name="connsiteY724" fmla="*/ 90477 h 5020822"/>
              <a:gd name="connsiteX725" fmla="*/ 7504242 w 9511573"/>
              <a:gd name="connsiteY725" fmla="*/ 90245 h 5020822"/>
              <a:gd name="connsiteX726" fmla="*/ 7514189 w 9511573"/>
              <a:gd name="connsiteY726" fmla="*/ 77238 h 5020822"/>
              <a:gd name="connsiteX727" fmla="*/ 7558481 w 9511573"/>
              <a:gd name="connsiteY727" fmla="*/ 53998 h 5020822"/>
              <a:gd name="connsiteX728" fmla="*/ 7596696 w 9511573"/>
              <a:gd name="connsiteY728" fmla="*/ 62758 h 5020822"/>
              <a:gd name="connsiteX729" fmla="*/ 7614073 w 9511573"/>
              <a:gd name="connsiteY729" fmla="*/ 76624 h 5020822"/>
              <a:gd name="connsiteX730" fmla="*/ 7619903 w 9511573"/>
              <a:gd name="connsiteY730" fmla="*/ 84421 h 5020822"/>
              <a:gd name="connsiteX731" fmla="*/ 7621436 w 9511573"/>
              <a:gd name="connsiteY731" fmla="*/ 82379 h 5020822"/>
              <a:gd name="connsiteX732" fmla="*/ 7657426 w 9511573"/>
              <a:gd name="connsiteY732" fmla="*/ 60924 h 5020822"/>
              <a:gd name="connsiteX733" fmla="*/ 7712115 w 9511573"/>
              <a:gd name="connsiteY733" fmla="*/ 80379 h 5020822"/>
              <a:gd name="connsiteX734" fmla="*/ 7725101 w 9511573"/>
              <a:gd name="connsiteY734" fmla="*/ 98076 h 5020822"/>
              <a:gd name="connsiteX735" fmla="*/ 7725903 w 9511573"/>
              <a:gd name="connsiteY735" fmla="*/ 99170 h 5020822"/>
              <a:gd name="connsiteX736" fmla="*/ 7782088 w 9511573"/>
              <a:gd name="connsiteY736" fmla="*/ 60379 h 5020822"/>
              <a:gd name="connsiteX737" fmla="*/ 7820304 w 9511573"/>
              <a:gd name="connsiteY737" fmla="*/ 69139 h 5020822"/>
              <a:gd name="connsiteX738" fmla="*/ 7837680 w 9511573"/>
              <a:gd name="connsiteY738" fmla="*/ 83006 h 5020822"/>
              <a:gd name="connsiteX739" fmla="*/ 7846520 w 9511573"/>
              <a:gd name="connsiteY739" fmla="*/ 94828 h 5020822"/>
              <a:gd name="connsiteX740" fmla="*/ 7860233 w 9511573"/>
              <a:gd name="connsiteY740" fmla="*/ 88338 h 5020822"/>
              <a:gd name="connsiteX741" fmla="*/ 7925079 w 9511573"/>
              <a:gd name="connsiteY741" fmla="*/ 100494 h 5020822"/>
              <a:gd name="connsiteX742" fmla="*/ 7937208 w 9511573"/>
              <a:gd name="connsiteY742" fmla="*/ 112981 h 5020822"/>
              <a:gd name="connsiteX743" fmla="*/ 7937265 w 9511573"/>
              <a:gd name="connsiteY743" fmla="*/ 112975 h 5020822"/>
              <a:gd name="connsiteX744" fmla="*/ 7946038 w 9511573"/>
              <a:gd name="connsiteY744" fmla="*/ 115689 h 5020822"/>
              <a:gd name="connsiteX745" fmla="*/ 7953782 w 9511573"/>
              <a:gd name="connsiteY745" fmla="*/ 99749 h 5020822"/>
              <a:gd name="connsiteX746" fmla="*/ 7999186 w 9511573"/>
              <a:gd name="connsiteY746" fmla="*/ 65751 h 5020822"/>
              <a:gd name="connsiteX747" fmla="*/ 8053876 w 9511573"/>
              <a:gd name="connsiteY747" fmla="*/ 85206 h 5020822"/>
              <a:gd name="connsiteX748" fmla="*/ 8066835 w 9511573"/>
              <a:gd name="connsiteY748" fmla="*/ 102868 h 5020822"/>
              <a:gd name="connsiteX749" fmla="*/ 8067140 w 9511573"/>
              <a:gd name="connsiteY749" fmla="*/ 102623 h 5020822"/>
              <a:gd name="connsiteX750" fmla="*/ 8069611 w 9511573"/>
              <a:gd name="connsiteY750" fmla="*/ 101454 h 5020822"/>
              <a:gd name="connsiteX751" fmla="*/ 8079558 w 9511573"/>
              <a:gd name="connsiteY751" fmla="*/ 88447 h 5020822"/>
              <a:gd name="connsiteX752" fmla="*/ 8123848 w 9511573"/>
              <a:gd name="connsiteY752" fmla="*/ 65206 h 5020822"/>
              <a:gd name="connsiteX753" fmla="*/ 8162065 w 9511573"/>
              <a:gd name="connsiteY753" fmla="*/ 73966 h 5020822"/>
              <a:gd name="connsiteX754" fmla="*/ 8179441 w 9511573"/>
              <a:gd name="connsiteY754" fmla="*/ 87833 h 5020822"/>
              <a:gd name="connsiteX755" fmla="*/ 8185271 w 9511573"/>
              <a:gd name="connsiteY755" fmla="*/ 95630 h 5020822"/>
              <a:gd name="connsiteX756" fmla="*/ 8186804 w 9511573"/>
              <a:gd name="connsiteY756" fmla="*/ 93588 h 5020822"/>
              <a:gd name="connsiteX757" fmla="*/ 8222794 w 9511573"/>
              <a:gd name="connsiteY757" fmla="*/ 72132 h 5020822"/>
              <a:gd name="connsiteX758" fmla="*/ 8277482 w 9511573"/>
              <a:gd name="connsiteY758" fmla="*/ 91588 h 5020822"/>
              <a:gd name="connsiteX759" fmla="*/ 8290469 w 9511573"/>
              <a:gd name="connsiteY759" fmla="*/ 109285 h 5020822"/>
              <a:gd name="connsiteX760" fmla="*/ 8291271 w 9511573"/>
              <a:gd name="connsiteY760" fmla="*/ 110379 h 5020822"/>
              <a:gd name="connsiteX761" fmla="*/ 8347457 w 9511573"/>
              <a:gd name="connsiteY761" fmla="*/ 71588 h 5020822"/>
              <a:gd name="connsiteX762" fmla="*/ 8385673 w 9511573"/>
              <a:gd name="connsiteY762" fmla="*/ 80348 h 5020822"/>
              <a:gd name="connsiteX763" fmla="*/ 8403049 w 9511573"/>
              <a:gd name="connsiteY763" fmla="*/ 94215 h 5020822"/>
              <a:gd name="connsiteX764" fmla="*/ 8411888 w 9511573"/>
              <a:gd name="connsiteY764" fmla="*/ 106036 h 5020822"/>
              <a:gd name="connsiteX765" fmla="*/ 8425601 w 9511573"/>
              <a:gd name="connsiteY765" fmla="*/ 99546 h 5020822"/>
              <a:gd name="connsiteX766" fmla="*/ 8490447 w 9511573"/>
              <a:gd name="connsiteY766" fmla="*/ 111703 h 5020822"/>
              <a:gd name="connsiteX767" fmla="*/ 8502577 w 9511573"/>
              <a:gd name="connsiteY767" fmla="*/ 124190 h 5020822"/>
              <a:gd name="connsiteX768" fmla="*/ 8502634 w 9511573"/>
              <a:gd name="connsiteY768" fmla="*/ 124184 h 5020822"/>
              <a:gd name="connsiteX769" fmla="*/ 8511407 w 9511573"/>
              <a:gd name="connsiteY769" fmla="*/ 126897 h 5020822"/>
              <a:gd name="connsiteX770" fmla="*/ 8519151 w 9511573"/>
              <a:gd name="connsiteY770" fmla="*/ 110958 h 5020822"/>
              <a:gd name="connsiteX771" fmla="*/ 8564554 w 9511573"/>
              <a:gd name="connsiteY771" fmla="*/ 76959 h 5020822"/>
              <a:gd name="connsiteX772" fmla="*/ 8619244 w 9511573"/>
              <a:gd name="connsiteY772" fmla="*/ 96415 h 5020822"/>
              <a:gd name="connsiteX773" fmla="*/ 8632206 w 9511573"/>
              <a:gd name="connsiteY773" fmla="*/ 114076 h 5020822"/>
              <a:gd name="connsiteX774" fmla="*/ 8632510 w 9511573"/>
              <a:gd name="connsiteY774" fmla="*/ 113832 h 5020822"/>
              <a:gd name="connsiteX775" fmla="*/ 8634978 w 9511573"/>
              <a:gd name="connsiteY775" fmla="*/ 112663 h 5020822"/>
              <a:gd name="connsiteX776" fmla="*/ 8644928 w 9511573"/>
              <a:gd name="connsiteY776" fmla="*/ 99655 h 5020822"/>
              <a:gd name="connsiteX777" fmla="*/ 8689219 w 9511573"/>
              <a:gd name="connsiteY777" fmla="*/ 76415 h 5020822"/>
              <a:gd name="connsiteX778" fmla="*/ 8727434 w 9511573"/>
              <a:gd name="connsiteY778" fmla="*/ 85175 h 5020822"/>
              <a:gd name="connsiteX779" fmla="*/ 8744813 w 9511573"/>
              <a:gd name="connsiteY779" fmla="*/ 99042 h 5020822"/>
              <a:gd name="connsiteX780" fmla="*/ 8750641 w 9511573"/>
              <a:gd name="connsiteY780" fmla="*/ 106839 h 5020822"/>
              <a:gd name="connsiteX781" fmla="*/ 8752175 w 9511573"/>
              <a:gd name="connsiteY781" fmla="*/ 104796 h 5020822"/>
              <a:gd name="connsiteX782" fmla="*/ 8788165 w 9511573"/>
              <a:gd name="connsiteY782" fmla="*/ 83341 h 5020822"/>
              <a:gd name="connsiteX783" fmla="*/ 8842855 w 9511573"/>
              <a:gd name="connsiteY783" fmla="*/ 102796 h 5020822"/>
              <a:gd name="connsiteX784" fmla="*/ 8855841 w 9511573"/>
              <a:gd name="connsiteY784" fmla="*/ 120494 h 5020822"/>
              <a:gd name="connsiteX785" fmla="*/ 8856644 w 9511573"/>
              <a:gd name="connsiteY785" fmla="*/ 121587 h 5020822"/>
              <a:gd name="connsiteX786" fmla="*/ 8912827 w 9511573"/>
              <a:gd name="connsiteY786" fmla="*/ 82797 h 5020822"/>
              <a:gd name="connsiteX787" fmla="*/ 8951044 w 9511573"/>
              <a:gd name="connsiteY787" fmla="*/ 91557 h 5020822"/>
              <a:gd name="connsiteX788" fmla="*/ 8968421 w 9511573"/>
              <a:gd name="connsiteY788" fmla="*/ 105424 h 5020822"/>
              <a:gd name="connsiteX789" fmla="*/ 8977260 w 9511573"/>
              <a:gd name="connsiteY789" fmla="*/ 117245 h 5020822"/>
              <a:gd name="connsiteX790" fmla="*/ 8990973 w 9511573"/>
              <a:gd name="connsiteY790" fmla="*/ 110755 h 5020822"/>
              <a:gd name="connsiteX791" fmla="*/ 9055819 w 9511573"/>
              <a:gd name="connsiteY791" fmla="*/ 122912 h 5020822"/>
              <a:gd name="connsiteX792" fmla="*/ 9067948 w 9511573"/>
              <a:gd name="connsiteY792" fmla="*/ 135399 h 5020822"/>
              <a:gd name="connsiteX793" fmla="*/ 9068003 w 9511573"/>
              <a:gd name="connsiteY793" fmla="*/ 135392 h 5020822"/>
              <a:gd name="connsiteX794" fmla="*/ 9076779 w 9511573"/>
              <a:gd name="connsiteY794" fmla="*/ 138107 h 5020822"/>
              <a:gd name="connsiteX795" fmla="*/ 9084522 w 9511573"/>
              <a:gd name="connsiteY795" fmla="*/ 122167 h 5020822"/>
              <a:gd name="connsiteX796" fmla="*/ 9129928 w 9511573"/>
              <a:gd name="connsiteY796" fmla="*/ 88168 h 5020822"/>
              <a:gd name="connsiteX797" fmla="*/ 9184616 w 9511573"/>
              <a:gd name="connsiteY797" fmla="*/ 107623 h 5020822"/>
              <a:gd name="connsiteX798" fmla="*/ 9197603 w 9511573"/>
              <a:gd name="connsiteY798" fmla="*/ 125321 h 5020822"/>
              <a:gd name="connsiteX799" fmla="*/ 9198405 w 9511573"/>
              <a:gd name="connsiteY799" fmla="*/ 126414 h 5020822"/>
              <a:gd name="connsiteX800" fmla="*/ 9254590 w 9511573"/>
              <a:gd name="connsiteY800" fmla="*/ 87624 h 5020822"/>
              <a:gd name="connsiteX801" fmla="*/ 9292807 w 9511573"/>
              <a:gd name="connsiteY801" fmla="*/ 96384 h 5020822"/>
              <a:gd name="connsiteX802" fmla="*/ 9340677 w 9511573"/>
              <a:gd name="connsiteY802" fmla="*/ 178310 h 5020822"/>
              <a:gd name="connsiteX803" fmla="*/ 9340938 w 9511573"/>
              <a:gd name="connsiteY803" fmla="*/ 178456 h 5020822"/>
              <a:gd name="connsiteX804" fmla="*/ 9361180 w 9511573"/>
              <a:gd name="connsiteY804" fmla="*/ 189805 h 5020822"/>
              <a:gd name="connsiteX805" fmla="*/ 9402113 w 9511573"/>
              <a:gd name="connsiteY805" fmla="*/ 257821 h 5020822"/>
              <a:gd name="connsiteX806" fmla="*/ 9400525 w 9511573"/>
              <a:gd name="connsiteY806" fmla="*/ 307620 h 5020822"/>
              <a:gd name="connsiteX807" fmla="*/ 9411663 w 9511573"/>
              <a:gd name="connsiteY807" fmla="*/ 338048 h 5020822"/>
              <a:gd name="connsiteX808" fmla="*/ 9412479 w 9511573"/>
              <a:gd name="connsiteY808" fmla="*/ 382985 h 5020822"/>
              <a:gd name="connsiteX809" fmla="*/ 9420505 w 9511573"/>
              <a:gd name="connsiteY809" fmla="*/ 406821 h 5020822"/>
              <a:gd name="connsiteX810" fmla="*/ 9419544 w 9511573"/>
              <a:gd name="connsiteY810" fmla="*/ 469840 h 5020822"/>
              <a:gd name="connsiteX811" fmla="*/ 9423304 w 9511573"/>
              <a:gd name="connsiteY811" fmla="*/ 475357 h 5020822"/>
              <a:gd name="connsiteX812" fmla="*/ 9430359 w 9511573"/>
              <a:gd name="connsiteY812" fmla="*/ 531645 h 5020822"/>
              <a:gd name="connsiteX813" fmla="*/ 9365502 w 9511573"/>
              <a:gd name="connsiteY813" fmla="*/ 618786 h 5020822"/>
              <a:gd name="connsiteX814" fmla="*/ 9364882 w 9511573"/>
              <a:gd name="connsiteY814" fmla="*/ 621083 h 5020822"/>
              <a:gd name="connsiteX815" fmla="*/ 9360704 w 9511573"/>
              <a:gd name="connsiteY815" fmla="*/ 688046 h 5020822"/>
              <a:gd name="connsiteX816" fmla="*/ 9348550 w 9511573"/>
              <a:gd name="connsiteY816" fmla="*/ 716656 h 5020822"/>
              <a:gd name="connsiteX817" fmla="*/ 9364006 w 9511573"/>
              <a:gd name="connsiteY817" fmla="*/ 740607 h 5020822"/>
              <a:gd name="connsiteX818" fmla="*/ 9442712 w 9511573"/>
              <a:gd name="connsiteY818" fmla="*/ 811399 h 5020822"/>
              <a:gd name="connsiteX819" fmla="*/ 9425895 w 9511573"/>
              <a:gd name="connsiteY819" fmla="*/ 906957 h 5020822"/>
              <a:gd name="connsiteX820" fmla="*/ 9461408 w 9511573"/>
              <a:gd name="connsiteY820" fmla="*/ 1004996 h 5020822"/>
              <a:gd name="connsiteX821" fmla="*/ 9396552 w 9511573"/>
              <a:gd name="connsiteY821" fmla="*/ 1092137 h 5020822"/>
              <a:gd name="connsiteX822" fmla="*/ 9395931 w 9511573"/>
              <a:gd name="connsiteY822" fmla="*/ 1094434 h 5020822"/>
              <a:gd name="connsiteX823" fmla="*/ 9391754 w 9511573"/>
              <a:gd name="connsiteY823" fmla="*/ 1161397 h 5020822"/>
              <a:gd name="connsiteX824" fmla="*/ 9383102 w 9511573"/>
              <a:gd name="connsiteY824" fmla="*/ 1181764 h 5020822"/>
              <a:gd name="connsiteX825" fmla="*/ 9393999 w 9511573"/>
              <a:gd name="connsiteY825" fmla="*/ 1198652 h 5020822"/>
              <a:gd name="connsiteX826" fmla="*/ 9472706 w 9511573"/>
              <a:gd name="connsiteY826" fmla="*/ 1269444 h 5020822"/>
              <a:gd name="connsiteX827" fmla="*/ 9455888 w 9511573"/>
              <a:gd name="connsiteY827" fmla="*/ 1365002 h 5020822"/>
              <a:gd name="connsiteX828" fmla="*/ 9491402 w 9511573"/>
              <a:gd name="connsiteY828" fmla="*/ 1463041 h 5020822"/>
              <a:gd name="connsiteX829" fmla="*/ 9426545 w 9511573"/>
              <a:gd name="connsiteY829" fmla="*/ 1550182 h 5020822"/>
              <a:gd name="connsiteX830" fmla="*/ 9425925 w 9511573"/>
              <a:gd name="connsiteY830" fmla="*/ 1552479 h 5020822"/>
              <a:gd name="connsiteX831" fmla="*/ 9421748 w 9511573"/>
              <a:gd name="connsiteY831" fmla="*/ 1619442 h 5020822"/>
              <a:gd name="connsiteX832" fmla="*/ 9405341 w 9511573"/>
              <a:gd name="connsiteY832" fmla="*/ 1658062 h 5020822"/>
              <a:gd name="connsiteX833" fmla="*/ 9414673 w 9511573"/>
              <a:gd name="connsiteY833" fmla="*/ 1658833 h 5020822"/>
              <a:gd name="connsiteX834" fmla="*/ 9467530 w 9511573"/>
              <a:gd name="connsiteY834" fmla="*/ 1727489 h 5020822"/>
              <a:gd name="connsiteX835" fmla="*/ 9450713 w 9511573"/>
              <a:gd name="connsiteY835" fmla="*/ 1823047 h 5020822"/>
              <a:gd name="connsiteX836" fmla="*/ 9486226 w 9511573"/>
              <a:gd name="connsiteY836" fmla="*/ 1921086 h 5020822"/>
              <a:gd name="connsiteX837" fmla="*/ 9421370 w 9511573"/>
              <a:gd name="connsiteY837" fmla="*/ 2008227 h 5020822"/>
              <a:gd name="connsiteX838" fmla="*/ 9420749 w 9511573"/>
              <a:gd name="connsiteY838" fmla="*/ 2010524 h 5020822"/>
              <a:gd name="connsiteX839" fmla="*/ 9416572 w 9511573"/>
              <a:gd name="connsiteY839" fmla="*/ 2077487 h 5020822"/>
              <a:gd name="connsiteX840" fmla="*/ 9403266 w 9511573"/>
              <a:gd name="connsiteY840" fmla="*/ 2108808 h 5020822"/>
              <a:gd name="connsiteX841" fmla="*/ 9407095 w 9511573"/>
              <a:gd name="connsiteY841" fmla="*/ 2114742 h 5020822"/>
              <a:gd name="connsiteX842" fmla="*/ 9485801 w 9511573"/>
              <a:gd name="connsiteY842" fmla="*/ 2185534 h 5020822"/>
              <a:gd name="connsiteX843" fmla="*/ 9468983 w 9511573"/>
              <a:gd name="connsiteY843" fmla="*/ 2281092 h 5020822"/>
              <a:gd name="connsiteX844" fmla="*/ 9504497 w 9511573"/>
              <a:gd name="connsiteY844" fmla="*/ 2379131 h 5020822"/>
              <a:gd name="connsiteX845" fmla="*/ 9439640 w 9511573"/>
              <a:gd name="connsiteY845" fmla="*/ 2466272 h 5020822"/>
              <a:gd name="connsiteX846" fmla="*/ 9439020 w 9511573"/>
              <a:gd name="connsiteY846" fmla="*/ 2468569 h 5020822"/>
              <a:gd name="connsiteX847" fmla="*/ 9434842 w 9511573"/>
              <a:gd name="connsiteY847" fmla="*/ 2535531 h 5020822"/>
              <a:gd name="connsiteX848" fmla="*/ 9418833 w 9511573"/>
              <a:gd name="connsiteY848" fmla="*/ 2573216 h 5020822"/>
              <a:gd name="connsiteX849" fmla="*/ 9439491 w 9511573"/>
              <a:gd name="connsiteY849" fmla="*/ 2574923 h 5020822"/>
              <a:gd name="connsiteX850" fmla="*/ 9492348 w 9511573"/>
              <a:gd name="connsiteY850" fmla="*/ 2643579 h 5020822"/>
              <a:gd name="connsiteX851" fmla="*/ 9475531 w 9511573"/>
              <a:gd name="connsiteY851" fmla="*/ 2739137 h 5020822"/>
              <a:gd name="connsiteX852" fmla="*/ 9511044 w 9511573"/>
              <a:gd name="connsiteY852" fmla="*/ 2837176 h 5020822"/>
              <a:gd name="connsiteX853" fmla="*/ 9446188 w 9511573"/>
              <a:gd name="connsiteY853" fmla="*/ 2924317 h 5020822"/>
              <a:gd name="connsiteX854" fmla="*/ 9445567 w 9511573"/>
              <a:gd name="connsiteY854" fmla="*/ 2926614 h 5020822"/>
              <a:gd name="connsiteX855" fmla="*/ 9441390 w 9511573"/>
              <a:gd name="connsiteY855" fmla="*/ 2993577 h 5020822"/>
              <a:gd name="connsiteX856" fmla="*/ 9421877 w 9511573"/>
              <a:gd name="connsiteY856" fmla="*/ 3039508 h 5020822"/>
              <a:gd name="connsiteX857" fmla="*/ 9433925 w 9511573"/>
              <a:gd name="connsiteY857" fmla="*/ 3046666 h 5020822"/>
              <a:gd name="connsiteX858" fmla="*/ 9463727 w 9511573"/>
              <a:gd name="connsiteY858" fmla="*/ 3101624 h 5020822"/>
              <a:gd name="connsiteX859" fmla="*/ 9446909 w 9511573"/>
              <a:gd name="connsiteY859" fmla="*/ 3197182 h 5020822"/>
              <a:gd name="connsiteX860" fmla="*/ 9482422 w 9511573"/>
              <a:gd name="connsiteY860" fmla="*/ 3295221 h 5020822"/>
              <a:gd name="connsiteX861" fmla="*/ 9417566 w 9511573"/>
              <a:gd name="connsiteY861" fmla="*/ 3382362 h 5020822"/>
              <a:gd name="connsiteX862" fmla="*/ 9416946 w 9511573"/>
              <a:gd name="connsiteY862" fmla="*/ 3384659 h 5020822"/>
              <a:gd name="connsiteX863" fmla="*/ 9412768 w 9511573"/>
              <a:gd name="connsiteY863" fmla="*/ 3451621 h 5020822"/>
              <a:gd name="connsiteX864" fmla="*/ 9393256 w 9511573"/>
              <a:gd name="connsiteY864" fmla="*/ 3497553 h 5020822"/>
              <a:gd name="connsiteX865" fmla="*/ 9405303 w 9511573"/>
              <a:gd name="connsiteY865" fmla="*/ 3504711 h 5020822"/>
              <a:gd name="connsiteX866" fmla="*/ 9435105 w 9511573"/>
              <a:gd name="connsiteY866" fmla="*/ 3559669 h 5020822"/>
              <a:gd name="connsiteX867" fmla="*/ 9418288 w 9511573"/>
              <a:gd name="connsiteY867" fmla="*/ 3655227 h 5020822"/>
              <a:gd name="connsiteX868" fmla="*/ 9453801 w 9511573"/>
              <a:gd name="connsiteY868" fmla="*/ 3753266 h 5020822"/>
              <a:gd name="connsiteX869" fmla="*/ 9388945 w 9511573"/>
              <a:gd name="connsiteY869" fmla="*/ 3840407 h 5020822"/>
              <a:gd name="connsiteX870" fmla="*/ 9388324 w 9511573"/>
              <a:gd name="connsiteY870" fmla="*/ 3842704 h 5020822"/>
              <a:gd name="connsiteX871" fmla="*/ 9384146 w 9511573"/>
              <a:gd name="connsiteY871" fmla="*/ 3909666 h 5020822"/>
              <a:gd name="connsiteX872" fmla="*/ 9364634 w 9511573"/>
              <a:gd name="connsiteY872" fmla="*/ 3955598 h 5020822"/>
              <a:gd name="connsiteX873" fmla="*/ 9376681 w 9511573"/>
              <a:gd name="connsiteY873" fmla="*/ 3962756 h 5020822"/>
              <a:gd name="connsiteX874" fmla="*/ 9406484 w 9511573"/>
              <a:gd name="connsiteY874" fmla="*/ 4017714 h 5020822"/>
              <a:gd name="connsiteX875" fmla="*/ 9389666 w 9511573"/>
              <a:gd name="connsiteY875" fmla="*/ 4113272 h 5020822"/>
              <a:gd name="connsiteX876" fmla="*/ 9425180 w 9511573"/>
              <a:gd name="connsiteY876" fmla="*/ 4211310 h 5020822"/>
              <a:gd name="connsiteX877" fmla="*/ 9360323 w 9511573"/>
              <a:gd name="connsiteY877" fmla="*/ 4298451 h 5020822"/>
              <a:gd name="connsiteX878" fmla="*/ 9359702 w 9511573"/>
              <a:gd name="connsiteY878" fmla="*/ 4300748 h 5020822"/>
              <a:gd name="connsiteX879" fmla="*/ 9355525 w 9511573"/>
              <a:gd name="connsiteY879" fmla="*/ 4367710 h 5020822"/>
              <a:gd name="connsiteX880" fmla="*/ 9331558 w 9511573"/>
              <a:gd name="connsiteY880" fmla="*/ 4424125 h 5020822"/>
              <a:gd name="connsiteX881" fmla="*/ 9334324 w 9511573"/>
              <a:gd name="connsiteY881" fmla="*/ 4428411 h 5020822"/>
              <a:gd name="connsiteX882" fmla="*/ 9413031 w 9511573"/>
              <a:gd name="connsiteY882" fmla="*/ 4499203 h 5020822"/>
              <a:gd name="connsiteX883" fmla="*/ 9396213 w 9511573"/>
              <a:gd name="connsiteY883" fmla="*/ 4594761 h 5020822"/>
              <a:gd name="connsiteX884" fmla="*/ 9431727 w 9511573"/>
              <a:gd name="connsiteY884" fmla="*/ 4692800 h 5020822"/>
              <a:gd name="connsiteX885" fmla="*/ 9366870 w 9511573"/>
              <a:gd name="connsiteY885" fmla="*/ 4779941 h 5020822"/>
              <a:gd name="connsiteX886" fmla="*/ 9366250 w 9511573"/>
              <a:gd name="connsiteY886" fmla="*/ 4782238 h 5020822"/>
              <a:gd name="connsiteX887" fmla="*/ 9337359 w 9511573"/>
              <a:gd name="connsiteY887" fmla="*/ 4907373 h 5020822"/>
              <a:gd name="connsiteX888" fmla="*/ 9196814 w 9511573"/>
              <a:gd name="connsiteY888" fmla="*/ 4935962 h 5020822"/>
              <a:gd name="connsiteX889" fmla="*/ 9196787 w 9511573"/>
              <a:gd name="connsiteY889" fmla="*/ 4936015 h 5020822"/>
              <a:gd name="connsiteX890" fmla="*/ 9184420 w 9511573"/>
              <a:gd name="connsiteY890" fmla="*/ 4960249 h 5020822"/>
              <a:gd name="connsiteX891" fmla="*/ 9055112 w 9511573"/>
              <a:gd name="connsiteY891" fmla="*/ 4965641 h 5020822"/>
              <a:gd name="connsiteX892" fmla="*/ 9054480 w 9511573"/>
              <a:gd name="connsiteY892" fmla="*/ 4966941 h 5020822"/>
              <a:gd name="connsiteX893" fmla="*/ 9045301 w 9511573"/>
              <a:gd name="connsiteY893" fmla="*/ 4985834 h 5020822"/>
              <a:gd name="connsiteX894" fmla="*/ 8999897 w 9511573"/>
              <a:gd name="connsiteY894" fmla="*/ 5019833 h 5020822"/>
              <a:gd name="connsiteX895" fmla="*/ 8985216 w 9511573"/>
              <a:gd name="connsiteY895" fmla="*/ 5020642 h 502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</a:cxnLst>
            <a:rect l="l" t="t" r="r" b="b"/>
            <a:pathLst>
              <a:path w="9511573" h="5020822">
                <a:moveTo>
                  <a:pt x="8985216" y="5020642"/>
                </a:moveTo>
                <a:cubicBezTo>
                  <a:pt x="8970672" y="5019450"/>
                  <a:pt x="8956736" y="5012362"/>
                  <a:pt x="8945208" y="5000378"/>
                </a:cubicBezTo>
                <a:lnTo>
                  <a:pt x="8932221" y="4982680"/>
                </a:lnTo>
                <a:lnTo>
                  <a:pt x="8931418" y="4981587"/>
                </a:lnTo>
                <a:cubicBezTo>
                  <a:pt x="8916935" y="5004788"/>
                  <a:pt x="8896531" y="5018251"/>
                  <a:pt x="8875234" y="5020377"/>
                </a:cubicBezTo>
                <a:cubicBezTo>
                  <a:pt x="8862454" y="5021653"/>
                  <a:pt x="8849353" y="5018848"/>
                  <a:pt x="8837017" y="5011617"/>
                </a:cubicBezTo>
                <a:cubicBezTo>
                  <a:pt x="8830751" y="5007945"/>
                  <a:pt x="8824927" y="5003269"/>
                  <a:pt x="8819640" y="4997750"/>
                </a:cubicBezTo>
                <a:lnTo>
                  <a:pt x="8810802" y="4985929"/>
                </a:lnTo>
                <a:lnTo>
                  <a:pt x="8797088" y="4992419"/>
                </a:lnTo>
                <a:cubicBezTo>
                  <a:pt x="8768463" y="5001803"/>
                  <a:pt x="8736659" y="4992082"/>
                  <a:pt x="8713349" y="4960813"/>
                </a:cubicBezTo>
                <a:lnTo>
                  <a:pt x="8712716" y="4962114"/>
                </a:lnTo>
                <a:lnTo>
                  <a:pt x="8703537" y="4981007"/>
                </a:lnTo>
                <a:cubicBezTo>
                  <a:pt x="8692080" y="4999296"/>
                  <a:pt x="8676003" y="5011560"/>
                  <a:pt x="8658132" y="5015006"/>
                </a:cubicBezTo>
                <a:cubicBezTo>
                  <a:pt x="8638465" y="5018804"/>
                  <a:pt x="8618814" y="5011529"/>
                  <a:pt x="8603442" y="4995551"/>
                </a:cubicBezTo>
                <a:lnTo>
                  <a:pt x="8590483" y="4977889"/>
                </a:lnTo>
                <a:lnTo>
                  <a:pt x="8590178" y="4978133"/>
                </a:lnTo>
                <a:lnTo>
                  <a:pt x="8587710" y="4979302"/>
                </a:lnTo>
                <a:lnTo>
                  <a:pt x="8577760" y="4992310"/>
                </a:lnTo>
                <a:cubicBezTo>
                  <a:pt x="8564913" y="5005984"/>
                  <a:pt x="8549443" y="5013956"/>
                  <a:pt x="8533470" y="5015550"/>
                </a:cubicBezTo>
                <a:cubicBezTo>
                  <a:pt x="8520690" y="5016826"/>
                  <a:pt x="8507590" y="5014021"/>
                  <a:pt x="8495254" y="5006790"/>
                </a:cubicBezTo>
                <a:cubicBezTo>
                  <a:pt x="8488987" y="5003118"/>
                  <a:pt x="8483162" y="4998442"/>
                  <a:pt x="8477877" y="4992923"/>
                </a:cubicBezTo>
                <a:lnTo>
                  <a:pt x="8472047" y="4985127"/>
                </a:lnTo>
                <a:lnTo>
                  <a:pt x="8470515" y="4987169"/>
                </a:lnTo>
                <a:cubicBezTo>
                  <a:pt x="8460322" y="4998495"/>
                  <a:pt x="8447928" y="5006040"/>
                  <a:pt x="8434526" y="5008624"/>
                </a:cubicBezTo>
                <a:cubicBezTo>
                  <a:pt x="8414856" y="5012422"/>
                  <a:pt x="8395208" y="5005147"/>
                  <a:pt x="8379835" y="4989169"/>
                </a:cubicBezTo>
                <a:lnTo>
                  <a:pt x="8366849" y="4971471"/>
                </a:lnTo>
                <a:lnTo>
                  <a:pt x="8366047" y="4970378"/>
                </a:lnTo>
                <a:cubicBezTo>
                  <a:pt x="8351564" y="4993580"/>
                  <a:pt x="8331159" y="5007042"/>
                  <a:pt x="8309862" y="5009169"/>
                </a:cubicBezTo>
                <a:cubicBezTo>
                  <a:pt x="8297082" y="5010444"/>
                  <a:pt x="8283982" y="5007639"/>
                  <a:pt x="8271646" y="5000409"/>
                </a:cubicBezTo>
                <a:cubicBezTo>
                  <a:pt x="8265379" y="4996736"/>
                  <a:pt x="8259555" y="4992060"/>
                  <a:pt x="8254270" y="4986542"/>
                </a:cubicBezTo>
                <a:lnTo>
                  <a:pt x="8245430" y="4974720"/>
                </a:lnTo>
                <a:lnTo>
                  <a:pt x="8231717" y="4981210"/>
                </a:lnTo>
                <a:cubicBezTo>
                  <a:pt x="8203092" y="4990594"/>
                  <a:pt x="8171288" y="4980874"/>
                  <a:pt x="8147979" y="4949605"/>
                </a:cubicBezTo>
                <a:lnTo>
                  <a:pt x="8147347" y="4950906"/>
                </a:lnTo>
                <a:lnTo>
                  <a:pt x="8138168" y="4969798"/>
                </a:lnTo>
                <a:cubicBezTo>
                  <a:pt x="8126712" y="4988087"/>
                  <a:pt x="8110634" y="5000352"/>
                  <a:pt x="8092764" y="5003797"/>
                </a:cubicBezTo>
                <a:cubicBezTo>
                  <a:pt x="8073096" y="5007595"/>
                  <a:pt x="8053446" y="5000320"/>
                  <a:pt x="8038074" y="4984342"/>
                </a:cubicBezTo>
                <a:lnTo>
                  <a:pt x="8025114" y="4966680"/>
                </a:lnTo>
                <a:lnTo>
                  <a:pt x="8024811" y="4966925"/>
                </a:lnTo>
                <a:lnTo>
                  <a:pt x="8022340" y="4968094"/>
                </a:lnTo>
                <a:lnTo>
                  <a:pt x="8012391" y="4981101"/>
                </a:lnTo>
                <a:cubicBezTo>
                  <a:pt x="7999546" y="4994775"/>
                  <a:pt x="7984075" y="5002746"/>
                  <a:pt x="7968101" y="5004341"/>
                </a:cubicBezTo>
                <a:cubicBezTo>
                  <a:pt x="7955322" y="5005618"/>
                  <a:pt x="7942222" y="5002812"/>
                  <a:pt x="7929885" y="4995581"/>
                </a:cubicBezTo>
                <a:cubicBezTo>
                  <a:pt x="7923618" y="4991909"/>
                  <a:pt x="7917794" y="4987233"/>
                  <a:pt x="7912509" y="4981714"/>
                </a:cubicBezTo>
                <a:lnTo>
                  <a:pt x="7906679" y="4973918"/>
                </a:lnTo>
                <a:lnTo>
                  <a:pt x="7905147" y="4975960"/>
                </a:lnTo>
                <a:cubicBezTo>
                  <a:pt x="7894953" y="4987286"/>
                  <a:pt x="7882559" y="4994831"/>
                  <a:pt x="7869157" y="4997416"/>
                </a:cubicBezTo>
                <a:cubicBezTo>
                  <a:pt x="7849488" y="5001213"/>
                  <a:pt x="7829839" y="4993938"/>
                  <a:pt x="7814467" y="4977960"/>
                </a:cubicBezTo>
                <a:lnTo>
                  <a:pt x="7801482" y="4960263"/>
                </a:lnTo>
                <a:lnTo>
                  <a:pt x="7800679" y="4959169"/>
                </a:lnTo>
                <a:cubicBezTo>
                  <a:pt x="7786196" y="4982371"/>
                  <a:pt x="7765792" y="4995834"/>
                  <a:pt x="7744494" y="4997960"/>
                </a:cubicBezTo>
                <a:cubicBezTo>
                  <a:pt x="7731716" y="4999236"/>
                  <a:pt x="7718614" y="4996430"/>
                  <a:pt x="7706277" y="4989200"/>
                </a:cubicBezTo>
                <a:cubicBezTo>
                  <a:pt x="7700011" y="4985527"/>
                  <a:pt x="7694188" y="4980851"/>
                  <a:pt x="7688902" y="4975333"/>
                </a:cubicBezTo>
                <a:lnTo>
                  <a:pt x="7680062" y="4963511"/>
                </a:lnTo>
                <a:lnTo>
                  <a:pt x="7666349" y="4970001"/>
                </a:lnTo>
                <a:cubicBezTo>
                  <a:pt x="7637725" y="4979385"/>
                  <a:pt x="7605920" y="4969665"/>
                  <a:pt x="7582611" y="4938396"/>
                </a:cubicBezTo>
                <a:lnTo>
                  <a:pt x="7581979" y="4939697"/>
                </a:lnTo>
                <a:lnTo>
                  <a:pt x="7572800" y="4958589"/>
                </a:lnTo>
                <a:cubicBezTo>
                  <a:pt x="7561344" y="4976878"/>
                  <a:pt x="7545266" y="4989143"/>
                  <a:pt x="7527396" y="4992589"/>
                </a:cubicBezTo>
                <a:cubicBezTo>
                  <a:pt x="7507728" y="4996386"/>
                  <a:pt x="7488078" y="4989112"/>
                  <a:pt x="7472706" y="4973133"/>
                </a:cubicBezTo>
                <a:lnTo>
                  <a:pt x="7459746" y="4955471"/>
                </a:lnTo>
                <a:lnTo>
                  <a:pt x="7459441" y="4955716"/>
                </a:lnTo>
                <a:lnTo>
                  <a:pt x="7456973" y="4956885"/>
                </a:lnTo>
                <a:lnTo>
                  <a:pt x="7447023" y="4969892"/>
                </a:lnTo>
                <a:cubicBezTo>
                  <a:pt x="7434176" y="4983566"/>
                  <a:pt x="7418706" y="4991538"/>
                  <a:pt x="7402733" y="4993133"/>
                </a:cubicBezTo>
                <a:cubicBezTo>
                  <a:pt x="7389954" y="4994409"/>
                  <a:pt x="7376854" y="4991603"/>
                  <a:pt x="7364517" y="4984373"/>
                </a:cubicBezTo>
                <a:cubicBezTo>
                  <a:pt x="7358249" y="4980700"/>
                  <a:pt x="7352427" y="4976024"/>
                  <a:pt x="7347141" y="4970506"/>
                </a:cubicBezTo>
                <a:lnTo>
                  <a:pt x="7341311" y="4962709"/>
                </a:lnTo>
                <a:lnTo>
                  <a:pt x="7339778" y="4964751"/>
                </a:lnTo>
                <a:cubicBezTo>
                  <a:pt x="7329585" y="4976078"/>
                  <a:pt x="7317190" y="4983622"/>
                  <a:pt x="7303788" y="4986207"/>
                </a:cubicBezTo>
                <a:cubicBezTo>
                  <a:pt x="7284119" y="4990004"/>
                  <a:pt x="7264471" y="4982730"/>
                  <a:pt x="7249099" y="4966751"/>
                </a:cubicBezTo>
                <a:lnTo>
                  <a:pt x="7236112" y="4949054"/>
                </a:lnTo>
                <a:lnTo>
                  <a:pt x="7235310" y="4947960"/>
                </a:lnTo>
                <a:cubicBezTo>
                  <a:pt x="7220827" y="4971162"/>
                  <a:pt x="7200423" y="4984625"/>
                  <a:pt x="7179124" y="4986751"/>
                </a:cubicBezTo>
                <a:cubicBezTo>
                  <a:pt x="7166345" y="4988027"/>
                  <a:pt x="7153246" y="4985221"/>
                  <a:pt x="7140909" y="4977991"/>
                </a:cubicBezTo>
                <a:cubicBezTo>
                  <a:pt x="7134642" y="4974319"/>
                  <a:pt x="7128819" y="4969643"/>
                  <a:pt x="7123532" y="4964124"/>
                </a:cubicBezTo>
                <a:lnTo>
                  <a:pt x="7114693" y="4952302"/>
                </a:lnTo>
                <a:lnTo>
                  <a:pt x="7100980" y="4958792"/>
                </a:lnTo>
                <a:cubicBezTo>
                  <a:pt x="7072355" y="4968176"/>
                  <a:pt x="7040552" y="4958456"/>
                  <a:pt x="7017242" y="4927187"/>
                </a:cubicBezTo>
                <a:lnTo>
                  <a:pt x="7016610" y="4928488"/>
                </a:lnTo>
                <a:lnTo>
                  <a:pt x="7007431" y="4947380"/>
                </a:lnTo>
                <a:cubicBezTo>
                  <a:pt x="6995975" y="4965670"/>
                  <a:pt x="6979897" y="4977934"/>
                  <a:pt x="6962027" y="4981380"/>
                </a:cubicBezTo>
                <a:cubicBezTo>
                  <a:pt x="6942358" y="4985178"/>
                  <a:pt x="6922709" y="4977903"/>
                  <a:pt x="6907337" y="4961924"/>
                </a:cubicBezTo>
                <a:lnTo>
                  <a:pt x="6894351" y="4944227"/>
                </a:lnTo>
                <a:lnTo>
                  <a:pt x="6893548" y="4943133"/>
                </a:lnTo>
                <a:cubicBezTo>
                  <a:pt x="6879066" y="4966335"/>
                  <a:pt x="6858661" y="4979798"/>
                  <a:pt x="6837364" y="4981924"/>
                </a:cubicBezTo>
                <a:cubicBezTo>
                  <a:pt x="6824584" y="4983200"/>
                  <a:pt x="6811484" y="4980395"/>
                  <a:pt x="6799148" y="4973164"/>
                </a:cubicBezTo>
                <a:lnTo>
                  <a:pt x="6768581" y="4941372"/>
                </a:lnTo>
                <a:lnTo>
                  <a:pt x="6734967" y="4924238"/>
                </a:lnTo>
                <a:lnTo>
                  <a:pt x="6734940" y="4924291"/>
                </a:lnTo>
                <a:lnTo>
                  <a:pt x="6722572" y="4948526"/>
                </a:lnTo>
                <a:cubicBezTo>
                  <a:pt x="6689602" y="4998814"/>
                  <a:pt x="6630567" y="5003946"/>
                  <a:pt x="6593272" y="4953916"/>
                </a:cubicBezTo>
                <a:lnTo>
                  <a:pt x="6592640" y="4955218"/>
                </a:lnTo>
                <a:lnTo>
                  <a:pt x="6583462" y="4974110"/>
                </a:lnTo>
                <a:cubicBezTo>
                  <a:pt x="6572005" y="4992399"/>
                  <a:pt x="6555927" y="5004663"/>
                  <a:pt x="6538057" y="5008109"/>
                </a:cubicBezTo>
                <a:cubicBezTo>
                  <a:pt x="6533140" y="5009058"/>
                  <a:pt x="6528224" y="5009316"/>
                  <a:pt x="6523376" y="5008918"/>
                </a:cubicBezTo>
                <a:cubicBezTo>
                  <a:pt x="6508832" y="5007725"/>
                  <a:pt x="6494896" y="5000637"/>
                  <a:pt x="6483367" y="4988654"/>
                </a:cubicBezTo>
                <a:lnTo>
                  <a:pt x="6470381" y="4970956"/>
                </a:lnTo>
                <a:lnTo>
                  <a:pt x="6469579" y="4969863"/>
                </a:lnTo>
                <a:cubicBezTo>
                  <a:pt x="6455096" y="4993065"/>
                  <a:pt x="6434692" y="5006527"/>
                  <a:pt x="6413394" y="5008653"/>
                </a:cubicBezTo>
                <a:cubicBezTo>
                  <a:pt x="6400615" y="5009929"/>
                  <a:pt x="6387514" y="5007124"/>
                  <a:pt x="6375178" y="4999893"/>
                </a:cubicBezTo>
                <a:cubicBezTo>
                  <a:pt x="6368911" y="4996221"/>
                  <a:pt x="6363088" y="4991545"/>
                  <a:pt x="6357802" y="4986026"/>
                </a:cubicBezTo>
                <a:lnTo>
                  <a:pt x="6348962" y="4974205"/>
                </a:lnTo>
                <a:lnTo>
                  <a:pt x="6335249" y="4980695"/>
                </a:lnTo>
                <a:cubicBezTo>
                  <a:pt x="6306624" y="4990079"/>
                  <a:pt x="6274820" y="4980358"/>
                  <a:pt x="6251511" y="4949089"/>
                </a:cubicBezTo>
                <a:lnTo>
                  <a:pt x="6250879" y="4950390"/>
                </a:lnTo>
                <a:lnTo>
                  <a:pt x="6241700" y="4969283"/>
                </a:lnTo>
                <a:cubicBezTo>
                  <a:pt x="6230243" y="4987572"/>
                  <a:pt x="6214166" y="4999836"/>
                  <a:pt x="6196295" y="5003282"/>
                </a:cubicBezTo>
                <a:cubicBezTo>
                  <a:pt x="6176627" y="5007080"/>
                  <a:pt x="6156978" y="4999805"/>
                  <a:pt x="6141606" y="4983827"/>
                </a:cubicBezTo>
                <a:lnTo>
                  <a:pt x="6128646" y="4966165"/>
                </a:lnTo>
                <a:lnTo>
                  <a:pt x="6128342" y="4966410"/>
                </a:lnTo>
                <a:lnTo>
                  <a:pt x="6125872" y="4967578"/>
                </a:lnTo>
                <a:lnTo>
                  <a:pt x="6115923" y="4980586"/>
                </a:lnTo>
                <a:cubicBezTo>
                  <a:pt x="6103077" y="4994260"/>
                  <a:pt x="6087606" y="5002232"/>
                  <a:pt x="6071633" y="5003826"/>
                </a:cubicBezTo>
                <a:cubicBezTo>
                  <a:pt x="6058854" y="5005102"/>
                  <a:pt x="6045753" y="5002297"/>
                  <a:pt x="6033416" y="4995066"/>
                </a:cubicBezTo>
                <a:cubicBezTo>
                  <a:pt x="6027150" y="4991394"/>
                  <a:pt x="6021326" y="4986718"/>
                  <a:pt x="6016040" y="4981200"/>
                </a:cubicBezTo>
                <a:lnTo>
                  <a:pt x="6010210" y="4973403"/>
                </a:lnTo>
                <a:lnTo>
                  <a:pt x="6008678" y="4975445"/>
                </a:lnTo>
                <a:cubicBezTo>
                  <a:pt x="5998485" y="4986771"/>
                  <a:pt x="5986091" y="4994316"/>
                  <a:pt x="5972688" y="4996900"/>
                </a:cubicBezTo>
                <a:cubicBezTo>
                  <a:pt x="5953020" y="5000699"/>
                  <a:pt x="5933370" y="4993423"/>
                  <a:pt x="5917998" y="4977445"/>
                </a:cubicBezTo>
                <a:lnTo>
                  <a:pt x="5905012" y="4959747"/>
                </a:lnTo>
                <a:lnTo>
                  <a:pt x="5904210" y="4958654"/>
                </a:lnTo>
                <a:cubicBezTo>
                  <a:pt x="5889727" y="4981856"/>
                  <a:pt x="5869323" y="4995318"/>
                  <a:pt x="5848025" y="4997444"/>
                </a:cubicBezTo>
                <a:cubicBezTo>
                  <a:pt x="5835246" y="4998721"/>
                  <a:pt x="5822145" y="4995915"/>
                  <a:pt x="5809809" y="4988684"/>
                </a:cubicBezTo>
                <a:cubicBezTo>
                  <a:pt x="5803542" y="4985012"/>
                  <a:pt x="5797718" y="4980336"/>
                  <a:pt x="5792433" y="4974817"/>
                </a:cubicBezTo>
                <a:lnTo>
                  <a:pt x="5783593" y="4962996"/>
                </a:lnTo>
                <a:lnTo>
                  <a:pt x="5769880" y="4969486"/>
                </a:lnTo>
                <a:cubicBezTo>
                  <a:pt x="5741255" y="4978870"/>
                  <a:pt x="5709451" y="4969149"/>
                  <a:pt x="5686142" y="4937881"/>
                </a:cubicBezTo>
                <a:lnTo>
                  <a:pt x="5685510" y="4939182"/>
                </a:lnTo>
                <a:lnTo>
                  <a:pt x="5676331" y="4958075"/>
                </a:lnTo>
                <a:cubicBezTo>
                  <a:pt x="5664874" y="4976363"/>
                  <a:pt x="5648796" y="4988628"/>
                  <a:pt x="5630927" y="4992073"/>
                </a:cubicBezTo>
                <a:cubicBezTo>
                  <a:pt x="5611258" y="4995871"/>
                  <a:pt x="5591609" y="4988596"/>
                  <a:pt x="5576237" y="4972618"/>
                </a:cubicBezTo>
                <a:lnTo>
                  <a:pt x="5563277" y="4954956"/>
                </a:lnTo>
                <a:lnTo>
                  <a:pt x="5562972" y="4955201"/>
                </a:lnTo>
                <a:lnTo>
                  <a:pt x="5560503" y="4956370"/>
                </a:lnTo>
                <a:lnTo>
                  <a:pt x="5550554" y="4969377"/>
                </a:lnTo>
                <a:cubicBezTo>
                  <a:pt x="5537707" y="4983051"/>
                  <a:pt x="5522237" y="4991022"/>
                  <a:pt x="5506263" y="4992617"/>
                </a:cubicBezTo>
                <a:cubicBezTo>
                  <a:pt x="5493484" y="4993893"/>
                  <a:pt x="5480384" y="4991088"/>
                  <a:pt x="5468047" y="4983857"/>
                </a:cubicBezTo>
                <a:cubicBezTo>
                  <a:pt x="5461780" y="4980185"/>
                  <a:pt x="5455957" y="4975509"/>
                  <a:pt x="5450671" y="4969991"/>
                </a:cubicBezTo>
                <a:lnTo>
                  <a:pt x="5444841" y="4962194"/>
                </a:lnTo>
                <a:lnTo>
                  <a:pt x="5443308" y="4964236"/>
                </a:lnTo>
                <a:cubicBezTo>
                  <a:pt x="5433116" y="4975562"/>
                  <a:pt x="5420721" y="4983107"/>
                  <a:pt x="5407319" y="4985691"/>
                </a:cubicBezTo>
                <a:cubicBezTo>
                  <a:pt x="5387650" y="4989490"/>
                  <a:pt x="5368001" y="4982215"/>
                  <a:pt x="5352629" y="4966236"/>
                </a:cubicBezTo>
                <a:lnTo>
                  <a:pt x="5339643" y="4948539"/>
                </a:lnTo>
                <a:lnTo>
                  <a:pt x="5338840" y="4947445"/>
                </a:lnTo>
                <a:cubicBezTo>
                  <a:pt x="5324358" y="4970647"/>
                  <a:pt x="5303954" y="4984109"/>
                  <a:pt x="5282656" y="4986236"/>
                </a:cubicBezTo>
                <a:cubicBezTo>
                  <a:pt x="5269877" y="4987512"/>
                  <a:pt x="5256776" y="4984706"/>
                  <a:pt x="5244440" y="4977476"/>
                </a:cubicBezTo>
                <a:cubicBezTo>
                  <a:pt x="5238173" y="4973803"/>
                  <a:pt x="5232349" y="4969127"/>
                  <a:pt x="5227063" y="4963609"/>
                </a:cubicBezTo>
                <a:lnTo>
                  <a:pt x="5218224" y="4951788"/>
                </a:lnTo>
                <a:lnTo>
                  <a:pt x="5204511" y="4958277"/>
                </a:lnTo>
                <a:cubicBezTo>
                  <a:pt x="5175886" y="4967662"/>
                  <a:pt x="5144082" y="4957941"/>
                  <a:pt x="5120773" y="4926672"/>
                </a:cubicBezTo>
                <a:lnTo>
                  <a:pt x="5120141" y="4927973"/>
                </a:lnTo>
                <a:lnTo>
                  <a:pt x="5110962" y="4946866"/>
                </a:lnTo>
                <a:cubicBezTo>
                  <a:pt x="5099505" y="4965155"/>
                  <a:pt x="5083427" y="4977419"/>
                  <a:pt x="5065557" y="4980865"/>
                </a:cubicBezTo>
                <a:cubicBezTo>
                  <a:pt x="5045889" y="4984663"/>
                  <a:pt x="5026239" y="4977387"/>
                  <a:pt x="5010868" y="4961410"/>
                </a:cubicBezTo>
                <a:lnTo>
                  <a:pt x="4997907" y="4943747"/>
                </a:lnTo>
                <a:lnTo>
                  <a:pt x="4997603" y="4943992"/>
                </a:lnTo>
                <a:lnTo>
                  <a:pt x="4995134" y="4945161"/>
                </a:lnTo>
                <a:lnTo>
                  <a:pt x="4985185" y="4958168"/>
                </a:lnTo>
                <a:cubicBezTo>
                  <a:pt x="4972338" y="4971843"/>
                  <a:pt x="4956868" y="4979814"/>
                  <a:pt x="4940894" y="4981408"/>
                </a:cubicBezTo>
                <a:cubicBezTo>
                  <a:pt x="4928115" y="4982685"/>
                  <a:pt x="4915015" y="4979880"/>
                  <a:pt x="4902678" y="4972648"/>
                </a:cubicBezTo>
                <a:cubicBezTo>
                  <a:pt x="4896411" y="4968976"/>
                  <a:pt x="4890588" y="4964300"/>
                  <a:pt x="4885302" y="4958782"/>
                </a:cubicBezTo>
                <a:lnTo>
                  <a:pt x="4879472" y="4950985"/>
                </a:lnTo>
                <a:lnTo>
                  <a:pt x="4877939" y="4953028"/>
                </a:lnTo>
                <a:cubicBezTo>
                  <a:pt x="4867747" y="4964353"/>
                  <a:pt x="4855352" y="4971899"/>
                  <a:pt x="4841950" y="4974483"/>
                </a:cubicBezTo>
                <a:cubicBezTo>
                  <a:pt x="4822281" y="4978281"/>
                  <a:pt x="4802632" y="4971006"/>
                  <a:pt x="4787260" y="4955027"/>
                </a:cubicBezTo>
                <a:lnTo>
                  <a:pt x="4774274" y="4937330"/>
                </a:lnTo>
                <a:lnTo>
                  <a:pt x="4773471" y="4936236"/>
                </a:lnTo>
                <a:cubicBezTo>
                  <a:pt x="4758988" y="4959438"/>
                  <a:pt x="4738584" y="4972901"/>
                  <a:pt x="4717287" y="4975027"/>
                </a:cubicBezTo>
                <a:cubicBezTo>
                  <a:pt x="4704508" y="4976303"/>
                  <a:pt x="4691407" y="4973498"/>
                  <a:pt x="4679070" y="4966267"/>
                </a:cubicBezTo>
                <a:cubicBezTo>
                  <a:pt x="4672804" y="4962594"/>
                  <a:pt x="4666980" y="4957918"/>
                  <a:pt x="4661694" y="4952400"/>
                </a:cubicBezTo>
                <a:lnTo>
                  <a:pt x="4652855" y="4940579"/>
                </a:lnTo>
                <a:lnTo>
                  <a:pt x="4639142" y="4947069"/>
                </a:lnTo>
                <a:cubicBezTo>
                  <a:pt x="4610517" y="4956453"/>
                  <a:pt x="4578713" y="4946732"/>
                  <a:pt x="4555403" y="4915463"/>
                </a:cubicBezTo>
                <a:lnTo>
                  <a:pt x="4554771" y="4916764"/>
                </a:lnTo>
                <a:lnTo>
                  <a:pt x="4545592" y="4935657"/>
                </a:lnTo>
                <a:cubicBezTo>
                  <a:pt x="4534136" y="4953946"/>
                  <a:pt x="4518058" y="4966210"/>
                  <a:pt x="4500188" y="4969656"/>
                </a:cubicBezTo>
                <a:cubicBezTo>
                  <a:pt x="4480520" y="4973454"/>
                  <a:pt x="4460871" y="4966179"/>
                  <a:pt x="4445498" y="4950201"/>
                </a:cubicBezTo>
                <a:lnTo>
                  <a:pt x="4432512" y="4932503"/>
                </a:lnTo>
                <a:lnTo>
                  <a:pt x="4431710" y="4931409"/>
                </a:lnTo>
                <a:cubicBezTo>
                  <a:pt x="4417227" y="4954611"/>
                  <a:pt x="4396823" y="4968074"/>
                  <a:pt x="4375525" y="4970200"/>
                </a:cubicBezTo>
                <a:cubicBezTo>
                  <a:pt x="4362746" y="4971476"/>
                  <a:pt x="4349646" y="4968671"/>
                  <a:pt x="4337309" y="4961440"/>
                </a:cubicBezTo>
                <a:lnTo>
                  <a:pt x="4305954" y="4928828"/>
                </a:lnTo>
                <a:lnTo>
                  <a:pt x="4295903" y="4948524"/>
                </a:lnTo>
                <a:cubicBezTo>
                  <a:pt x="4262932" y="4998812"/>
                  <a:pt x="4203890" y="5003945"/>
                  <a:pt x="4166595" y="4953916"/>
                </a:cubicBezTo>
                <a:lnTo>
                  <a:pt x="4165963" y="4955216"/>
                </a:lnTo>
                <a:lnTo>
                  <a:pt x="4156785" y="4974109"/>
                </a:lnTo>
                <a:cubicBezTo>
                  <a:pt x="4145328" y="4992398"/>
                  <a:pt x="4129250" y="5004663"/>
                  <a:pt x="4111380" y="5008108"/>
                </a:cubicBezTo>
                <a:cubicBezTo>
                  <a:pt x="4106463" y="5009058"/>
                  <a:pt x="4101547" y="5009315"/>
                  <a:pt x="4096699" y="5008918"/>
                </a:cubicBezTo>
                <a:cubicBezTo>
                  <a:pt x="4082155" y="5007725"/>
                  <a:pt x="4068219" y="5000637"/>
                  <a:pt x="4056690" y="4988653"/>
                </a:cubicBezTo>
                <a:lnTo>
                  <a:pt x="4043704" y="4970955"/>
                </a:lnTo>
                <a:lnTo>
                  <a:pt x="4042902" y="4969862"/>
                </a:lnTo>
                <a:cubicBezTo>
                  <a:pt x="4028419" y="4993063"/>
                  <a:pt x="4008015" y="5006526"/>
                  <a:pt x="3986717" y="5008652"/>
                </a:cubicBezTo>
                <a:cubicBezTo>
                  <a:pt x="3973938" y="5009928"/>
                  <a:pt x="3960837" y="5007123"/>
                  <a:pt x="3948501" y="4999893"/>
                </a:cubicBezTo>
                <a:cubicBezTo>
                  <a:pt x="3942234" y="4996220"/>
                  <a:pt x="3936411" y="4991544"/>
                  <a:pt x="3931125" y="4986026"/>
                </a:cubicBezTo>
                <a:lnTo>
                  <a:pt x="3922285" y="4974204"/>
                </a:lnTo>
                <a:lnTo>
                  <a:pt x="3908572" y="4980694"/>
                </a:lnTo>
                <a:cubicBezTo>
                  <a:pt x="3879947" y="4990078"/>
                  <a:pt x="3848143" y="4980358"/>
                  <a:pt x="3824834" y="4949089"/>
                </a:cubicBezTo>
                <a:lnTo>
                  <a:pt x="3824202" y="4950390"/>
                </a:lnTo>
                <a:lnTo>
                  <a:pt x="3815023" y="4969282"/>
                </a:lnTo>
                <a:cubicBezTo>
                  <a:pt x="3803566" y="4987571"/>
                  <a:pt x="3787489" y="4999836"/>
                  <a:pt x="3769618" y="5003281"/>
                </a:cubicBezTo>
                <a:cubicBezTo>
                  <a:pt x="3749950" y="5007079"/>
                  <a:pt x="3730301" y="4999804"/>
                  <a:pt x="3714929" y="4983826"/>
                </a:cubicBezTo>
                <a:lnTo>
                  <a:pt x="3701969" y="4966164"/>
                </a:lnTo>
                <a:lnTo>
                  <a:pt x="3701665" y="4966409"/>
                </a:lnTo>
                <a:lnTo>
                  <a:pt x="3699195" y="4967578"/>
                </a:lnTo>
                <a:lnTo>
                  <a:pt x="3689246" y="4980585"/>
                </a:lnTo>
                <a:cubicBezTo>
                  <a:pt x="3676400" y="4994259"/>
                  <a:pt x="3660929" y="5002231"/>
                  <a:pt x="3644956" y="5003825"/>
                </a:cubicBezTo>
                <a:cubicBezTo>
                  <a:pt x="3632177" y="5005102"/>
                  <a:pt x="3619076" y="5002296"/>
                  <a:pt x="3606739" y="4995065"/>
                </a:cubicBezTo>
                <a:cubicBezTo>
                  <a:pt x="3600473" y="4991393"/>
                  <a:pt x="3594649" y="4986717"/>
                  <a:pt x="3589363" y="4981199"/>
                </a:cubicBezTo>
                <a:lnTo>
                  <a:pt x="3583533" y="4973402"/>
                </a:lnTo>
                <a:lnTo>
                  <a:pt x="3582001" y="4975444"/>
                </a:lnTo>
                <a:cubicBezTo>
                  <a:pt x="3571808" y="4986770"/>
                  <a:pt x="3559414" y="4994315"/>
                  <a:pt x="3546011" y="4996899"/>
                </a:cubicBezTo>
                <a:cubicBezTo>
                  <a:pt x="3526343" y="5000697"/>
                  <a:pt x="3506693" y="4993422"/>
                  <a:pt x="3491321" y="4977444"/>
                </a:cubicBezTo>
                <a:lnTo>
                  <a:pt x="3478335" y="4959747"/>
                </a:lnTo>
                <a:lnTo>
                  <a:pt x="3477533" y="4958653"/>
                </a:lnTo>
                <a:cubicBezTo>
                  <a:pt x="3463050" y="4981855"/>
                  <a:pt x="3442646" y="4995318"/>
                  <a:pt x="3421348" y="4997444"/>
                </a:cubicBezTo>
                <a:cubicBezTo>
                  <a:pt x="3408569" y="4998719"/>
                  <a:pt x="3395468" y="4995914"/>
                  <a:pt x="3383132" y="4988684"/>
                </a:cubicBezTo>
                <a:cubicBezTo>
                  <a:pt x="3376865" y="4985011"/>
                  <a:pt x="3371041" y="4980335"/>
                  <a:pt x="3365756" y="4974817"/>
                </a:cubicBezTo>
                <a:lnTo>
                  <a:pt x="3356916" y="4962995"/>
                </a:lnTo>
                <a:lnTo>
                  <a:pt x="3343203" y="4969485"/>
                </a:lnTo>
                <a:cubicBezTo>
                  <a:pt x="3314578" y="4978869"/>
                  <a:pt x="3282774" y="4969149"/>
                  <a:pt x="3259465" y="4937880"/>
                </a:cubicBezTo>
                <a:lnTo>
                  <a:pt x="3258833" y="4939181"/>
                </a:lnTo>
                <a:lnTo>
                  <a:pt x="3249654" y="4958073"/>
                </a:lnTo>
                <a:cubicBezTo>
                  <a:pt x="3238197" y="4976362"/>
                  <a:pt x="3222119" y="4988627"/>
                  <a:pt x="3204250" y="4992073"/>
                </a:cubicBezTo>
                <a:cubicBezTo>
                  <a:pt x="3184581" y="4995870"/>
                  <a:pt x="3164932" y="4988596"/>
                  <a:pt x="3149560" y="4972617"/>
                </a:cubicBezTo>
                <a:lnTo>
                  <a:pt x="3136600" y="4954955"/>
                </a:lnTo>
                <a:lnTo>
                  <a:pt x="3136295" y="4955200"/>
                </a:lnTo>
                <a:lnTo>
                  <a:pt x="3133826" y="4956369"/>
                </a:lnTo>
                <a:lnTo>
                  <a:pt x="3123877" y="4969376"/>
                </a:lnTo>
                <a:cubicBezTo>
                  <a:pt x="3111030" y="4983051"/>
                  <a:pt x="3095560" y="4991022"/>
                  <a:pt x="3079586" y="4992617"/>
                </a:cubicBezTo>
                <a:cubicBezTo>
                  <a:pt x="3066807" y="4993893"/>
                  <a:pt x="3053707" y="4991087"/>
                  <a:pt x="3041370" y="4983857"/>
                </a:cubicBezTo>
                <a:cubicBezTo>
                  <a:pt x="3035103" y="4980184"/>
                  <a:pt x="3029280" y="4975508"/>
                  <a:pt x="3023994" y="4969990"/>
                </a:cubicBezTo>
                <a:lnTo>
                  <a:pt x="3018164" y="4962193"/>
                </a:lnTo>
                <a:lnTo>
                  <a:pt x="3016631" y="4964235"/>
                </a:lnTo>
                <a:cubicBezTo>
                  <a:pt x="3006439" y="4975562"/>
                  <a:pt x="2994044" y="4983106"/>
                  <a:pt x="2980642" y="4985691"/>
                </a:cubicBezTo>
                <a:cubicBezTo>
                  <a:pt x="2960973" y="4989489"/>
                  <a:pt x="2941324" y="4982213"/>
                  <a:pt x="2925952" y="4966235"/>
                </a:cubicBezTo>
                <a:lnTo>
                  <a:pt x="2912966" y="4948538"/>
                </a:lnTo>
                <a:lnTo>
                  <a:pt x="2912163" y="4947444"/>
                </a:lnTo>
                <a:cubicBezTo>
                  <a:pt x="2897681" y="4970646"/>
                  <a:pt x="2877277" y="4984109"/>
                  <a:pt x="2855979" y="4986235"/>
                </a:cubicBezTo>
                <a:cubicBezTo>
                  <a:pt x="2843200" y="4987511"/>
                  <a:pt x="2830099" y="4984705"/>
                  <a:pt x="2817763" y="4977475"/>
                </a:cubicBezTo>
                <a:cubicBezTo>
                  <a:pt x="2811496" y="4973803"/>
                  <a:pt x="2805672" y="4969127"/>
                  <a:pt x="2800386" y="4963608"/>
                </a:cubicBezTo>
                <a:lnTo>
                  <a:pt x="2791547" y="4951787"/>
                </a:lnTo>
                <a:lnTo>
                  <a:pt x="2777834" y="4958277"/>
                </a:lnTo>
                <a:cubicBezTo>
                  <a:pt x="2749209" y="4967660"/>
                  <a:pt x="2717405" y="4957940"/>
                  <a:pt x="2694096" y="4926671"/>
                </a:cubicBezTo>
                <a:lnTo>
                  <a:pt x="2693464" y="4927972"/>
                </a:lnTo>
                <a:lnTo>
                  <a:pt x="2684285" y="4946865"/>
                </a:lnTo>
                <a:cubicBezTo>
                  <a:pt x="2672828" y="4965153"/>
                  <a:pt x="2656750" y="4977418"/>
                  <a:pt x="2638880" y="4980864"/>
                </a:cubicBezTo>
                <a:cubicBezTo>
                  <a:pt x="2619212" y="4984662"/>
                  <a:pt x="2599562" y="4977387"/>
                  <a:pt x="2584191" y="4961408"/>
                </a:cubicBezTo>
                <a:lnTo>
                  <a:pt x="2571230" y="4943747"/>
                </a:lnTo>
                <a:lnTo>
                  <a:pt x="2570926" y="4943991"/>
                </a:lnTo>
                <a:lnTo>
                  <a:pt x="2568457" y="4945160"/>
                </a:lnTo>
                <a:lnTo>
                  <a:pt x="2558508" y="4958168"/>
                </a:lnTo>
                <a:cubicBezTo>
                  <a:pt x="2545661" y="4971842"/>
                  <a:pt x="2530191" y="4979813"/>
                  <a:pt x="2514217" y="4981408"/>
                </a:cubicBezTo>
                <a:cubicBezTo>
                  <a:pt x="2501438" y="4982684"/>
                  <a:pt x="2488338" y="4979879"/>
                  <a:pt x="2476001" y="4972648"/>
                </a:cubicBezTo>
                <a:cubicBezTo>
                  <a:pt x="2469734" y="4968976"/>
                  <a:pt x="2463911" y="4964300"/>
                  <a:pt x="2458625" y="4958781"/>
                </a:cubicBezTo>
                <a:lnTo>
                  <a:pt x="2452795" y="4950984"/>
                </a:lnTo>
                <a:lnTo>
                  <a:pt x="2451262" y="4953026"/>
                </a:lnTo>
                <a:cubicBezTo>
                  <a:pt x="2441070" y="4964353"/>
                  <a:pt x="2428675" y="4971897"/>
                  <a:pt x="2415272" y="4974482"/>
                </a:cubicBezTo>
                <a:cubicBezTo>
                  <a:pt x="2395604" y="4978280"/>
                  <a:pt x="2375955" y="4971005"/>
                  <a:pt x="2360583" y="4955027"/>
                </a:cubicBezTo>
                <a:lnTo>
                  <a:pt x="2347597" y="4937329"/>
                </a:lnTo>
                <a:lnTo>
                  <a:pt x="2346794" y="4936235"/>
                </a:lnTo>
                <a:cubicBezTo>
                  <a:pt x="2332311" y="4959438"/>
                  <a:pt x="2311907" y="4972900"/>
                  <a:pt x="2290610" y="4975026"/>
                </a:cubicBezTo>
                <a:cubicBezTo>
                  <a:pt x="2277830" y="4976302"/>
                  <a:pt x="2264730" y="4973497"/>
                  <a:pt x="2252393" y="4966266"/>
                </a:cubicBezTo>
                <a:cubicBezTo>
                  <a:pt x="2246126" y="4962594"/>
                  <a:pt x="2240303" y="4957918"/>
                  <a:pt x="2235017" y="4952399"/>
                </a:cubicBezTo>
                <a:lnTo>
                  <a:pt x="2226178" y="4940578"/>
                </a:lnTo>
                <a:lnTo>
                  <a:pt x="2212464" y="4947068"/>
                </a:lnTo>
                <a:cubicBezTo>
                  <a:pt x="2183840" y="4956451"/>
                  <a:pt x="2152036" y="4946731"/>
                  <a:pt x="2128726" y="4915462"/>
                </a:cubicBezTo>
                <a:lnTo>
                  <a:pt x="2128094" y="4916763"/>
                </a:lnTo>
                <a:lnTo>
                  <a:pt x="2118915" y="4935656"/>
                </a:lnTo>
                <a:cubicBezTo>
                  <a:pt x="2107459" y="4953945"/>
                  <a:pt x="2091381" y="4966209"/>
                  <a:pt x="2073511" y="4969655"/>
                </a:cubicBezTo>
                <a:cubicBezTo>
                  <a:pt x="2053842" y="4973453"/>
                  <a:pt x="2034194" y="4966178"/>
                  <a:pt x="2018821" y="4950199"/>
                </a:cubicBezTo>
                <a:lnTo>
                  <a:pt x="2005835" y="4932502"/>
                </a:lnTo>
                <a:lnTo>
                  <a:pt x="2005032" y="4931408"/>
                </a:lnTo>
                <a:cubicBezTo>
                  <a:pt x="1990550" y="4954610"/>
                  <a:pt x="1970146" y="4968073"/>
                  <a:pt x="1948848" y="4970199"/>
                </a:cubicBezTo>
                <a:cubicBezTo>
                  <a:pt x="1936069" y="4971475"/>
                  <a:pt x="1922968" y="4968670"/>
                  <a:pt x="1910632" y="4961439"/>
                </a:cubicBezTo>
                <a:cubicBezTo>
                  <a:pt x="1898098" y="4954095"/>
                  <a:pt x="1887338" y="4942735"/>
                  <a:pt x="1879107" y="4928650"/>
                </a:cubicBezTo>
                <a:lnTo>
                  <a:pt x="1875849" y="4918856"/>
                </a:lnTo>
                <a:lnTo>
                  <a:pt x="1865218" y="4926033"/>
                </a:lnTo>
                <a:cubicBezTo>
                  <a:pt x="1845794" y="4930929"/>
                  <a:pt x="1825767" y="4924769"/>
                  <a:pt x="1809522" y="4909680"/>
                </a:cubicBezTo>
                <a:lnTo>
                  <a:pt x="1795562" y="4892740"/>
                </a:lnTo>
                <a:lnTo>
                  <a:pt x="1794699" y="4891693"/>
                </a:lnTo>
                <a:cubicBezTo>
                  <a:pt x="1781543" y="4915671"/>
                  <a:pt x="1761927" y="4930259"/>
                  <a:pt x="1740782" y="4933578"/>
                </a:cubicBezTo>
                <a:cubicBezTo>
                  <a:pt x="1728095" y="4935570"/>
                  <a:pt x="1714858" y="4933505"/>
                  <a:pt x="1702134" y="4926978"/>
                </a:cubicBezTo>
                <a:cubicBezTo>
                  <a:pt x="1695671" y="4923664"/>
                  <a:pt x="1689594" y="4919322"/>
                  <a:pt x="1684007" y="4914110"/>
                </a:cubicBezTo>
                <a:lnTo>
                  <a:pt x="1674517" y="4902803"/>
                </a:lnTo>
                <a:lnTo>
                  <a:pt x="1661190" y="4910053"/>
                </a:lnTo>
                <a:cubicBezTo>
                  <a:pt x="1633138" y="4921030"/>
                  <a:pt x="1600838" y="4913111"/>
                  <a:pt x="1575809" y="4883201"/>
                </a:cubicBezTo>
                <a:lnTo>
                  <a:pt x="1575251" y="4884535"/>
                </a:lnTo>
                <a:lnTo>
                  <a:pt x="1567148" y="4903914"/>
                </a:lnTo>
                <a:cubicBezTo>
                  <a:pt x="1556737" y="4922817"/>
                  <a:pt x="1541373" y="4935965"/>
                  <a:pt x="1523725" y="4940409"/>
                </a:cubicBezTo>
                <a:cubicBezTo>
                  <a:pt x="1504301" y="4945306"/>
                  <a:pt x="1484274" y="4939146"/>
                  <a:pt x="1468029" y="4924057"/>
                </a:cubicBezTo>
                <a:lnTo>
                  <a:pt x="1454097" y="4907151"/>
                </a:lnTo>
                <a:lnTo>
                  <a:pt x="1453807" y="4907412"/>
                </a:lnTo>
                <a:lnTo>
                  <a:pt x="1451407" y="4908718"/>
                </a:lnTo>
                <a:lnTo>
                  <a:pt x="1442205" y="4922264"/>
                </a:lnTo>
                <a:cubicBezTo>
                  <a:pt x="1430146" y="4936638"/>
                  <a:pt x="1415148" y="4945465"/>
                  <a:pt x="1399289" y="4947955"/>
                </a:cubicBezTo>
                <a:cubicBezTo>
                  <a:pt x="1386602" y="4949947"/>
                  <a:pt x="1373365" y="4947882"/>
                  <a:pt x="1360641" y="4941355"/>
                </a:cubicBezTo>
                <a:cubicBezTo>
                  <a:pt x="1354178" y="4938041"/>
                  <a:pt x="1348101" y="4933699"/>
                  <a:pt x="1342514" y="4928486"/>
                </a:cubicBezTo>
                <a:lnTo>
                  <a:pt x="1336255" y="4921030"/>
                </a:lnTo>
                <a:lnTo>
                  <a:pt x="1334839" y="4923155"/>
                </a:lnTo>
                <a:cubicBezTo>
                  <a:pt x="1325299" y="4935036"/>
                  <a:pt x="1313348" y="4943265"/>
                  <a:pt x="1300112" y="4946598"/>
                </a:cubicBezTo>
                <a:cubicBezTo>
                  <a:pt x="1280688" y="4951495"/>
                  <a:pt x="1260661" y="4945334"/>
                  <a:pt x="1244415" y="4930245"/>
                </a:cubicBezTo>
                <a:lnTo>
                  <a:pt x="1230456" y="4913305"/>
                </a:lnTo>
                <a:lnTo>
                  <a:pt x="1229593" y="4912258"/>
                </a:lnTo>
                <a:cubicBezTo>
                  <a:pt x="1216436" y="4936237"/>
                  <a:pt x="1196821" y="4950824"/>
                  <a:pt x="1175676" y="4954143"/>
                </a:cubicBezTo>
                <a:cubicBezTo>
                  <a:pt x="1162989" y="4956135"/>
                  <a:pt x="1149752" y="4954070"/>
                  <a:pt x="1137028" y="4947543"/>
                </a:cubicBezTo>
                <a:cubicBezTo>
                  <a:pt x="1130565" y="4944229"/>
                  <a:pt x="1124488" y="4939887"/>
                  <a:pt x="1118901" y="4934675"/>
                </a:cubicBezTo>
                <a:lnTo>
                  <a:pt x="1109411" y="4923368"/>
                </a:lnTo>
                <a:lnTo>
                  <a:pt x="1096084" y="4930619"/>
                </a:lnTo>
                <a:cubicBezTo>
                  <a:pt x="1068032" y="4941595"/>
                  <a:pt x="1035732" y="4933676"/>
                  <a:pt x="1010703" y="4903766"/>
                </a:cubicBezTo>
                <a:lnTo>
                  <a:pt x="1010145" y="4905101"/>
                </a:lnTo>
                <a:lnTo>
                  <a:pt x="1002041" y="4924479"/>
                </a:lnTo>
                <a:cubicBezTo>
                  <a:pt x="991630" y="4943383"/>
                  <a:pt x="976267" y="4956531"/>
                  <a:pt x="958619" y="4960975"/>
                </a:cubicBezTo>
                <a:cubicBezTo>
                  <a:pt x="939195" y="4965871"/>
                  <a:pt x="919167" y="4959712"/>
                  <a:pt x="902922" y="4944622"/>
                </a:cubicBezTo>
                <a:lnTo>
                  <a:pt x="888991" y="4927716"/>
                </a:lnTo>
                <a:lnTo>
                  <a:pt x="888701" y="4927978"/>
                </a:lnTo>
                <a:lnTo>
                  <a:pt x="886301" y="4929283"/>
                </a:lnTo>
                <a:lnTo>
                  <a:pt x="877098" y="4942829"/>
                </a:lnTo>
                <a:cubicBezTo>
                  <a:pt x="865040" y="4957203"/>
                  <a:pt x="850042" y="4966031"/>
                  <a:pt x="834183" y="4968520"/>
                </a:cubicBezTo>
                <a:cubicBezTo>
                  <a:pt x="821496" y="4970512"/>
                  <a:pt x="808258" y="4968447"/>
                  <a:pt x="795535" y="4961921"/>
                </a:cubicBezTo>
                <a:cubicBezTo>
                  <a:pt x="789072" y="4958606"/>
                  <a:pt x="782995" y="4954265"/>
                  <a:pt x="777407" y="4949052"/>
                </a:cubicBezTo>
                <a:lnTo>
                  <a:pt x="771149" y="4941595"/>
                </a:lnTo>
                <a:lnTo>
                  <a:pt x="769733" y="4943720"/>
                </a:lnTo>
                <a:cubicBezTo>
                  <a:pt x="760193" y="4955601"/>
                  <a:pt x="748242" y="4963830"/>
                  <a:pt x="735006" y="4967163"/>
                </a:cubicBezTo>
                <a:cubicBezTo>
                  <a:pt x="715581" y="4972060"/>
                  <a:pt x="695555" y="4965899"/>
                  <a:pt x="679309" y="4950810"/>
                </a:cubicBezTo>
                <a:lnTo>
                  <a:pt x="665350" y="4933870"/>
                </a:lnTo>
                <a:lnTo>
                  <a:pt x="664487" y="4932823"/>
                </a:lnTo>
                <a:cubicBezTo>
                  <a:pt x="651330" y="4956802"/>
                  <a:pt x="631715" y="4971389"/>
                  <a:pt x="610570" y="4974708"/>
                </a:cubicBezTo>
                <a:cubicBezTo>
                  <a:pt x="597883" y="4976700"/>
                  <a:pt x="584645" y="4974635"/>
                  <a:pt x="571922" y="4968109"/>
                </a:cubicBezTo>
                <a:cubicBezTo>
                  <a:pt x="565459" y="4964795"/>
                  <a:pt x="559382" y="4960453"/>
                  <a:pt x="553794" y="4955240"/>
                </a:cubicBezTo>
                <a:lnTo>
                  <a:pt x="544305" y="4943934"/>
                </a:lnTo>
                <a:lnTo>
                  <a:pt x="530978" y="4951184"/>
                </a:lnTo>
                <a:cubicBezTo>
                  <a:pt x="502926" y="4962161"/>
                  <a:pt x="470626" y="4954242"/>
                  <a:pt x="445597" y="4924332"/>
                </a:cubicBezTo>
                <a:lnTo>
                  <a:pt x="445039" y="4925666"/>
                </a:lnTo>
                <a:lnTo>
                  <a:pt x="436935" y="4945044"/>
                </a:lnTo>
                <a:cubicBezTo>
                  <a:pt x="426524" y="4963948"/>
                  <a:pt x="411161" y="4977096"/>
                  <a:pt x="393512" y="4981540"/>
                </a:cubicBezTo>
                <a:cubicBezTo>
                  <a:pt x="374088" y="4986437"/>
                  <a:pt x="354062" y="4980277"/>
                  <a:pt x="337816" y="4965187"/>
                </a:cubicBezTo>
                <a:lnTo>
                  <a:pt x="323857" y="4948247"/>
                </a:lnTo>
                <a:lnTo>
                  <a:pt x="322994" y="4947201"/>
                </a:lnTo>
                <a:cubicBezTo>
                  <a:pt x="309837" y="4971179"/>
                  <a:pt x="290221" y="4985766"/>
                  <a:pt x="269077" y="4989085"/>
                </a:cubicBezTo>
                <a:cubicBezTo>
                  <a:pt x="256390" y="4991077"/>
                  <a:pt x="243152" y="4989012"/>
                  <a:pt x="230429" y="4982486"/>
                </a:cubicBezTo>
                <a:cubicBezTo>
                  <a:pt x="204576" y="4969228"/>
                  <a:pt x="184902" y="4939535"/>
                  <a:pt x="178031" y="4903378"/>
                </a:cubicBezTo>
                <a:lnTo>
                  <a:pt x="177763" y="4903247"/>
                </a:lnTo>
                <a:lnTo>
                  <a:pt x="156916" y="4893053"/>
                </a:lnTo>
                <a:cubicBezTo>
                  <a:pt x="136964" y="4879393"/>
                  <a:pt x="120897" y="4856177"/>
                  <a:pt x="112226" y="4827443"/>
                </a:cubicBezTo>
                <a:cubicBezTo>
                  <a:pt x="103827" y="4799634"/>
                  <a:pt x="103075" y="4768961"/>
                  <a:pt x="110129" y="4741207"/>
                </a:cubicBezTo>
                <a:cubicBezTo>
                  <a:pt x="86915" y="4704995"/>
                  <a:pt x="76805" y="4656928"/>
                  <a:pt x="82669" y="4610717"/>
                </a:cubicBezTo>
                <a:cubicBezTo>
                  <a:pt x="90465" y="4549283"/>
                  <a:pt x="125035" y="4501658"/>
                  <a:pt x="170138" y="4490221"/>
                </a:cubicBezTo>
                <a:lnTo>
                  <a:pt x="175064" y="4444572"/>
                </a:lnTo>
                <a:lnTo>
                  <a:pt x="167981" y="4442949"/>
                </a:lnTo>
                <a:cubicBezTo>
                  <a:pt x="142913" y="4428260"/>
                  <a:pt x="124938" y="4397509"/>
                  <a:pt x="120110" y="4361023"/>
                </a:cubicBezTo>
                <a:lnTo>
                  <a:pt x="119849" y="4360876"/>
                </a:lnTo>
                <a:lnTo>
                  <a:pt x="99607" y="4349528"/>
                </a:lnTo>
                <a:cubicBezTo>
                  <a:pt x="80454" y="4334769"/>
                  <a:pt x="65716" y="4310687"/>
                  <a:pt x="58674" y="4281511"/>
                </a:cubicBezTo>
                <a:cubicBezTo>
                  <a:pt x="51849" y="4253275"/>
                  <a:pt x="52822" y="4222607"/>
                  <a:pt x="61424" y="4195293"/>
                </a:cubicBezTo>
                <a:cubicBezTo>
                  <a:pt x="40280" y="4157835"/>
                  <a:pt x="32885" y="4109277"/>
                  <a:pt x="41336" y="4063468"/>
                </a:cubicBezTo>
                <a:cubicBezTo>
                  <a:pt x="52570" y="4002569"/>
                  <a:pt x="89760" y="3956961"/>
                  <a:pt x="135435" y="3948074"/>
                </a:cubicBezTo>
                <a:lnTo>
                  <a:pt x="143379" y="3899978"/>
                </a:lnTo>
                <a:lnTo>
                  <a:pt x="128228" y="3891484"/>
                </a:lnTo>
                <a:cubicBezTo>
                  <a:pt x="109076" y="3876725"/>
                  <a:pt x="94337" y="3852643"/>
                  <a:pt x="87294" y="3823467"/>
                </a:cubicBezTo>
                <a:cubicBezTo>
                  <a:pt x="80470" y="3795231"/>
                  <a:pt x="81443" y="3764563"/>
                  <a:pt x="90044" y="3737249"/>
                </a:cubicBezTo>
                <a:cubicBezTo>
                  <a:pt x="68901" y="3699790"/>
                  <a:pt x="61506" y="3651232"/>
                  <a:pt x="69957" y="3605423"/>
                </a:cubicBezTo>
                <a:cubicBezTo>
                  <a:pt x="81191" y="3544524"/>
                  <a:pt x="118382" y="3498916"/>
                  <a:pt x="164056" y="3490029"/>
                </a:cubicBezTo>
                <a:lnTo>
                  <a:pt x="172000" y="3441933"/>
                </a:lnTo>
                <a:lnTo>
                  <a:pt x="156849" y="3433439"/>
                </a:lnTo>
                <a:cubicBezTo>
                  <a:pt x="137696" y="3418680"/>
                  <a:pt x="122958" y="3394598"/>
                  <a:pt x="115916" y="3365422"/>
                </a:cubicBezTo>
                <a:cubicBezTo>
                  <a:pt x="109091" y="3337186"/>
                  <a:pt x="110064" y="3306518"/>
                  <a:pt x="118666" y="3279204"/>
                </a:cubicBezTo>
                <a:cubicBezTo>
                  <a:pt x="97522" y="3241745"/>
                  <a:pt x="90127" y="3193187"/>
                  <a:pt x="98578" y="3147378"/>
                </a:cubicBezTo>
                <a:cubicBezTo>
                  <a:pt x="104195" y="3116928"/>
                  <a:pt x="116301" y="3090301"/>
                  <a:pt x="132712" y="3070176"/>
                </a:cubicBezTo>
                <a:lnTo>
                  <a:pt x="154537" y="3050407"/>
                </a:lnTo>
                <a:lnTo>
                  <a:pt x="151981" y="3047749"/>
                </a:lnTo>
                <a:cubicBezTo>
                  <a:pt x="143750" y="3033664"/>
                  <a:pt x="138049" y="3016854"/>
                  <a:pt x="135634" y="2998611"/>
                </a:cubicBezTo>
                <a:lnTo>
                  <a:pt x="135374" y="2998465"/>
                </a:lnTo>
                <a:lnTo>
                  <a:pt x="115132" y="2987117"/>
                </a:lnTo>
                <a:cubicBezTo>
                  <a:pt x="95980" y="2972358"/>
                  <a:pt x="81241" y="2948276"/>
                  <a:pt x="74198" y="2919100"/>
                </a:cubicBezTo>
                <a:cubicBezTo>
                  <a:pt x="67374" y="2890864"/>
                  <a:pt x="68347" y="2860196"/>
                  <a:pt x="76948" y="2832882"/>
                </a:cubicBezTo>
                <a:cubicBezTo>
                  <a:pt x="55805" y="2795423"/>
                  <a:pt x="48410" y="2746865"/>
                  <a:pt x="56861" y="2701056"/>
                </a:cubicBezTo>
                <a:cubicBezTo>
                  <a:pt x="65286" y="2655381"/>
                  <a:pt x="88313" y="2618309"/>
                  <a:pt x="118568" y="2598878"/>
                </a:cubicBezTo>
                <a:lnTo>
                  <a:pt x="118614" y="2598859"/>
                </a:lnTo>
                <a:lnTo>
                  <a:pt x="98541" y="2577980"/>
                </a:lnTo>
                <a:cubicBezTo>
                  <a:pt x="90310" y="2563896"/>
                  <a:pt x="84609" y="2547086"/>
                  <a:pt x="82194" y="2528843"/>
                </a:cubicBezTo>
                <a:lnTo>
                  <a:pt x="81934" y="2528697"/>
                </a:lnTo>
                <a:lnTo>
                  <a:pt x="61692" y="2517349"/>
                </a:lnTo>
                <a:cubicBezTo>
                  <a:pt x="42540" y="2502590"/>
                  <a:pt x="27801" y="2478508"/>
                  <a:pt x="20758" y="2449332"/>
                </a:cubicBezTo>
                <a:cubicBezTo>
                  <a:pt x="13934" y="2421096"/>
                  <a:pt x="14907" y="2390428"/>
                  <a:pt x="23508" y="2363114"/>
                </a:cubicBezTo>
                <a:cubicBezTo>
                  <a:pt x="2365" y="2325655"/>
                  <a:pt x="-5030" y="2277097"/>
                  <a:pt x="3421" y="2231288"/>
                </a:cubicBezTo>
                <a:cubicBezTo>
                  <a:pt x="14655" y="2170389"/>
                  <a:pt x="51846" y="2124781"/>
                  <a:pt x="97520" y="2115894"/>
                </a:cubicBezTo>
                <a:lnTo>
                  <a:pt x="103019" y="2082602"/>
                </a:lnTo>
                <a:lnTo>
                  <a:pt x="99092" y="2070798"/>
                </a:lnTo>
                <a:lnTo>
                  <a:pt x="98832" y="2070652"/>
                </a:lnTo>
                <a:lnTo>
                  <a:pt x="78590" y="2059304"/>
                </a:lnTo>
                <a:cubicBezTo>
                  <a:pt x="59438" y="2044545"/>
                  <a:pt x="44699" y="2020463"/>
                  <a:pt x="37656" y="1991287"/>
                </a:cubicBezTo>
                <a:cubicBezTo>
                  <a:pt x="30832" y="1963051"/>
                  <a:pt x="31805" y="1932383"/>
                  <a:pt x="40406" y="1905069"/>
                </a:cubicBezTo>
                <a:cubicBezTo>
                  <a:pt x="19263" y="1867611"/>
                  <a:pt x="11868" y="1819052"/>
                  <a:pt x="20319" y="1773243"/>
                </a:cubicBezTo>
                <a:cubicBezTo>
                  <a:pt x="31553" y="1712344"/>
                  <a:pt x="68744" y="1666736"/>
                  <a:pt x="114418" y="1657850"/>
                </a:cubicBezTo>
                <a:cubicBezTo>
                  <a:pt x="114527" y="1638844"/>
                  <a:pt x="117654" y="1620328"/>
                  <a:pt x="123401" y="1603462"/>
                </a:cubicBezTo>
                <a:lnTo>
                  <a:pt x="136074" y="1580638"/>
                </a:lnTo>
                <a:lnTo>
                  <a:pt x="129095" y="1572657"/>
                </a:lnTo>
                <a:cubicBezTo>
                  <a:pt x="122136" y="1561144"/>
                  <a:pt x="116691" y="1547830"/>
                  <a:pt x="113170" y="1533242"/>
                </a:cubicBezTo>
                <a:cubicBezTo>
                  <a:pt x="106345" y="1505006"/>
                  <a:pt x="107318" y="1474338"/>
                  <a:pt x="115920" y="1447024"/>
                </a:cubicBezTo>
                <a:cubicBezTo>
                  <a:pt x="94776" y="1409566"/>
                  <a:pt x="87381" y="1361007"/>
                  <a:pt x="95832" y="1315198"/>
                </a:cubicBezTo>
                <a:cubicBezTo>
                  <a:pt x="104258" y="1269524"/>
                  <a:pt x="127283" y="1232451"/>
                  <a:pt x="157539" y="1213020"/>
                </a:cubicBezTo>
                <a:lnTo>
                  <a:pt x="183880" y="1202273"/>
                </a:lnTo>
                <a:lnTo>
                  <a:pt x="168058" y="1154708"/>
                </a:lnTo>
                <a:lnTo>
                  <a:pt x="167797" y="1154562"/>
                </a:lnTo>
                <a:lnTo>
                  <a:pt x="147555" y="1143214"/>
                </a:lnTo>
                <a:cubicBezTo>
                  <a:pt x="128402" y="1128455"/>
                  <a:pt x="113664" y="1104373"/>
                  <a:pt x="106622" y="1075197"/>
                </a:cubicBezTo>
                <a:cubicBezTo>
                  <a:pt x="99797" y="1046961"/>
                  <a:pt x="100770" y="1016293"/>
                  <a:pt x="109372" y="988979"/>
                </a:cubicBezTo>
                <a:cubicBezTo>
                  <a:pt x="88228" y="951521"/>
                  <a:pt x="80833" y="902962"/>
                  <a:pt x="89284" y="857153"/>
                </a:cubicBezTo>
                <a:cubicBezTo>
                  <a:pt x="92092" y="841928"/>
                  <a:pt x="96523" y="827659"/>
                  <a:pt x="102303" y="814681"/>
                </a:cubicBezTo>
                <a:lnTo>
                  <a:pt x="122346" y="781715"/>
                </a:lnTo>
                <a:lnTo>
                  <a:pt x="118185" y="777387"/>
                </a:lnTo>
                <a:cubicBezTo>
                  <a:pt x="109954" y="763302"/>
                  <a:pt x="104253" y="746492"/>
                  <a:pt x="101838" y="728249"/>
                </a:cubicBezTo>
                <a:lnTo>
                  <a:pt x="101578" y="728103"/>
                </a:lnTo>
                <a:lnTo>
                  <a:pt x="81336" y="716755"/>
                </a:lnTo>
                <a:cubicBezTo>
                  <a:pt x="62184" y="701996"/>
                  <a:pt x="47445" y="677914"/>
                  <a:pt x="40402" y="648738"/>
                </a:cubicBezTo>
                <a:cubicBezTo>
                  <a:pt x="33578" y="620502"/>
                  <a:pt x="34551" y="589834"/>
                  <a:pt x="43152" y="562520"/>
                </a:cubicBezTo>
                <a:cubicBezTo>
                  <a:pt x="22009" y="525062"/>
                  <a:pt x="14614" y="476503"/>
                  <a:pt x="23065" y="430694"/>
                </a:cubicBezTo>
                <a:cubicBezTo>
                  <a:pt x="25873" y="415469"/>
                  <a:pt x="30304" y="401200"/>
                  <a:pt x="36084" y="388222"/>
                </a:cubicBezTo>
                <a:lnTo>
                  <a:pt x="41946" y="378581"/>
                </a:lnTo>
                <a:lnTo>
                  <a:pt x="35609" y="328022"/>
                </a:lnTo>
                <a:cubicBezTo>
                  <a:pt x="39700" y="281828"/>
                  <a:pt x="66629" y="245644"/>
                  <a:pt x="100465" y="240882"/>
                </a:cubicBezTo>
                <a:cubicBezTo>
                  <a:pt x="100666" y="240111"/>
                  <a:pt x="100884" y="239356"/>
                  <a:pt x="101086" y="238585"/>
                </a:cubicBezTo>
                <a:cubicBezTo>
                  <a:pt x="96542" y="193095"/>
                  <a:pt x="107139" y="147219"/>
                  <a:pt x="129976" y="113449"/>
                </a:cubicBezTo>
                <a:cubicBezTo>
                  <a:pt x="166060" y="60112"/>
                  <a:pt x="224562" y="48223"/>
                  <a:pt x="270521" y="84861"/>
                </a:cubicBezTo>
                <a:lnTo>
                  <a:pt x="270548" y="84808"/>
                </a:lnTo>
                <a:lnTo>
                  <a:pt x="282915" y="60573"/>
                </a:lnTo>
                <a:cubicBezTo>
                  <a:pt x="315886" y="10285"/>
                  <a:pt x="374928" y="5152"/>
                  <a:pt x="412223" y="55182"/>
                </a:cubicBezTo>
                <a:lnTo>
                  <a:pt x="412855" y="53881"/>
                </a:lnTo>
                <a:lnTo>
                  <a:pt x="422034" y="34988"/>
                </a:lnTo>
                <a:cubicBezTo>
                  <a:pt x="433490" y="16699"/>
                  <a:pt x="449568" y="4435"/>
                  <a:pt x="467438" y="989"/>
                </a:cubicBezTo>
                <a:cubicBezTo>
                  <a:pt x="472355" y="40"/>
                  <a:pt x="477271" y="-218"/>
                  <a:pt x="482119" y="180"/>
                </a:cubicBezTo>
                <a:cubicBezTo>
                  <a:pt x="496664" y="1373"/>
                  <a:pt x="510599" y="8461"/>
                  <a:pt x="522128" y="20445"/>
                </a:cubicBezTo>
                <a:lnTo>
                  <a:pt x="535114" y="38142"/>
                </a:lnTo>
                <a:lnTo>
                  <a:pt x="535916" y="39236"/>
                </a:lnTo>
                <a:cubicBezTo>
                  <a:pt x="550399" y="16034"/>
                  <a:pt x="570803" y="2571"/>
                  <a:pt x="592101" y="445"/>
                </a:cubicBezTo>
                <a:cubicBezTo>
                  <a:pt x="604880" y="-831"/>
                  <a:pt x="617981" y="1974"/>
                  <a:pt x="630317" y="9205"/>
                </a:cubicBezTo>
                <a:cubicBezTo>
                  <a:pt x="636584" y="12877"/>
                  <a:pt x="642408" y="17553"/>
                  <a:pt x="647693" y="23072"/>
                </a:cubicBezTo>
                <a:lnTo>
                  <a:pt x="656533" y="34893"/>
                </a:lnTo>
                <a:lnTo>
                  <a:pt x="670246" y="28403"/>
                </a:lnTo>
                <a:cubicBezTo>
                  <a:pt x="698871" y="19019"/>
                  <a:pt x="730675" y="28740"/>
                  <a:pt x="753984" y="60009"/>
                </a:cubicBezTo>
                <a:lnTo>
                  <a:pt x="754616" y="58708"/>
                </a:lnTo>
                <a:lnTo>
                  <a:pt x="763796" y="39815"/>
                </a:lnTo>
                <a:cubicBezTo>
                  <a:pt x="775252" y="21526"/>
                  <a:pt x="791330" y="9262"/>
                  <a:pt x="809200" y="5816"/>
                </a:cubicBezTo>
                <a:cubicBezTo>
                  <a:pt x="828868" y="2018"/>
                  <a:pt x="848517" y="9293"/>
                  <a:pt x="863889" y="25272"/>
                </a:cubicBezTo>
                <a:lnTo>
                  <a:pt x="876849" y="42933"/>
                </a:lnTo>
                <a:lnTo>
                  <a:pt x="877154" y="42689"/>
                </a:lnTo>
                <a:lnTo>
                  <a:pt x="879623" y="41520"/>
                </a:lnTo>
                <a:lnTo>
                  <a:pt x="889572" y="28512"/>
                </a:lnTo>
                <a:cubicBezTo>
                  <a:pt x="902419" y="14838"/>
                  <a:pt x="917889" y="6867"/>
                  <a:pt x="933863" y="5272"/>
                </a:cubicBezTo>
                <a:cubicBezTo>
                  <a:pt x="946642" y="3996"/>
                  <a:pt x="959742" y="6801"/>
                  <a:pt x="972079" y="14032"/>
                </a:cubicBezTo>
                <a:cubicBezTo>
                  <a:pt x="978346" y="17704"/>
                  <a:pt x="984169" y="22380"/>
                  <a:pt x="989455" y="27899"/>
                </a:cubicBezTo>
                <a:lnTo>
                  <a:pt x="995285" y="35696"/>
                </a:lnTo>
                <a:lnTo>
                  <a:pt x="996818" y="33653"/>
                </a:lnTo>
                <a:cubicBezTo>
                  <a:pt x="1007010" y="22327"/>
                  <a:pt x="1019405" y="14782"/>
                  <a:pt x="1032807" y="12198"/>
                </a:cubicBezTo>
                <a:cubicBezTo>
                  <a:pt x="1052476" y="8400"/>
                  <a:pt x="1072125" y="15675"/>
                  <a:pt x="1087497" y="31653"/>
                </a:cubicBezTo>
                <a:lnTo>
                  <a:pt x="1100483" y="49351"/>
                </a:lnTo>
                <a:lnTo>
                  <a:pt x="1101286" y="50445"/>
                </a:lnTo>
                <a:cubicBezTo>
                  <a:pt x="1115768" y="27243"/>
                  <a:pt x="1136172" y="13780"/>
                  <a:pt x="1157470" y="11654"/>
                </a:cubicBezTo>
                <a:cubicBezTo>
                  <a:pt x="1170249" y="10378"/>
                  <a:pt x="1183350" y="13183"/>
                  <a:pt x="1195686" y="20414"/>
                </a:cubicBezTo>
                <a:cubicBezTo>
                  <a:pt x="1201953" y="24086"/>
                  <a:pt x="1207777" y="28762"/>
                  <a:pt x="1213062" y="34281"/>
                </a:cubicBezTo>
                <a:lnTo>
                  <a:pt x="1221902" y="46102"/>
                </a:lnTo>
                <a:lnTo>
                  <a:pt x="1235615" y="39612"/>
                </a:lnTo>
                <a:cubicBezTo>
                  <a:pt x="1264240" y="30228"/>
                  <a:pt x="1296044" y="39949"/>
                  <a:pt x="1319353" y="71218"/>
                </a:cubicBezTo>
                <a:lnTo>
                  <a:pt x="1319986" y="69917"/>
                </a:lnTo>
                <a:lnTo>
                  <a:pt x="1329164" y="51024"/>
                </a:lnTo>
                <a:cubicBezTo>
                  <a:pt x="1340621" y="32735"/>
                  <a:pt x="1356699" y="20471"/>
                  <a:pt x="1374569" y="17025"/>
                </a:cubicBezTo>
                <a:cubicBezTo>
                  <a:pt x="1394237" y="13227"/>
                  <a:pt x="1413886" y="20502"/>
                  <a:pt x="1429258" y="36480"/>
                </a:cubicBezTo>
                <a:lnTo>
                  <a:pt x="1442219" y="54143"/>
                </a:lnTo>
                <a:lnTo>
                  <a:pt x="1442523" y="53898"/>
                </a:lnTo>
                <a:lnTo>
                  <a:pt x="1444992" y="52729"/>
                </a:lnTo>
                <a:lnTo>
                  <a:pt x="1454941" y="39721"/>
                </a:lnTo>
                <a:cubicBezTo>
                  <a:pt x="1467788" y="26047"/>
                  <a:pt x="1483258" y="18076"/>
                  <a:pt x="1499232" y="16481"/>
                </a:cubicBezTo>
                <a:cubicBezTo>
                  <a:pt x="1512011" y="15205"/>
                  <a:pt x="1525111" y="18010"/>
                  <a:pt x="1537448" y="25241"/>
                </a:cubicBezTo>
                <a:cubicBezTo>
                  <a:pt x="1543715" y="28913"/>
                  <a:pt x="1549538" y="33589"/>
                  <a:pt x="1554824" y="39108"/>
                </a:cubicBezTo>
                <a:lnTo>
                  <a:pt x="1560654" y="46904"/>
                </a:lnTo>
                <a:lnTo>
                  <a:pt x="1562187" y="44862"/>
                </a:lnTo>
                <a:cubicBezTo>
                  <a:pt x="1572380" y="33536"/>
                  <a:pt x="1584774" y="25991"/>
                  <a:pt x="1598176" y="23407"/>
                </a:cubicBezTo>
                <a:cubicBezTo>
                  <a:pt x="1617845" y="19609"/>
                  <a:pt x="1637494" y="26884"/>
                  <a:pt x="1652866" y="42862"/>
                </a:cubicBezTo>
                <a:lnTo>
                  <a:pt x="1665852" y="60560"/>
                </a:lnTo>
                <a:lnTo>
                  <a:pt x="1666655" y="61654"/>
                </a:lnTo>
                <a:cubicBezTo>
                  <a:pt x="1681138" y="38451"/>
                  <a:pt x="1701542" y="24989"/>
                  <a:pt x="1722839" y="22863"/>
                </a:cubicBezTo>
                <a:cubicBezTo>
                  <a:pt x="1735618" y="21587"/>
                  <a:pt x="1748719" y="24392"/>
                  <a:pt x="1761056" y="31623"/>
                </a:cubicBezTo>
                <a:cubicBezTo>
                  <a:pt x="1767322" y="35295"/>
                  <a:pt x="1773146" y="39971"/>
                  <a:pt x="1778432" y="45489"/>
                </a:cubicBezTo>
                <a:lnTo>
                  <a:pt x="1787271" y="57311"/>
                </a:lnTo>
                <a:lnTo>
                  <a:pt x="1800984" y="50821"/>
                </a:lnTo>
                <a:cubicBezTo>
                  <a:pt x="1829609" y="41437"/>
                  <a:pt x="1861413" y="51158"/>
                  <a:pt x="1884723" y="82427"/>
                </a:cubicBezTo>
                <a:lnTo>
                  <a:pt x="1885355" y="81126"/>
                </a:lnTo>
                <a:lnTo>
                  <a:pt x="1894534" y="62233"/>
                </a:lnTo>
                <a:cubicBezTo>
                  <a:pt x="1905990" y="43944"/>
                  <a:pt x="1922068" y="31679"/>
                  <a:pt x="1939938" y="28234"/>
                </a:cubicBezTo>
                <a:cubicBezTo>
                  <a:pt x="1959606" y="24436"/>
                  <a:pt x="1979256" y="31711"/>
                  <a:pt x="1994628" y="47689"/>
                </a:cubicBezTo>
                <a:lnTo>
                  <a:pt x="2007588" y="65351"/>
                </a:lnTo>
                <a:lnTo>
                  <a:pt x="2007892" y="65107"/>
                </a:lnTo>
                <a:lnTo>
                  <a:pt x="2010361" y="63938"/>
                </a:lnTo>
                <a:lnTo>
                  <a:pt x="2020310" y="50930"/>
                </a:lnTo>
                <a:cubicBezTo>
                  <a:pt x="2033157" y="37256"/>
                  <a:pt x="2048628" y="29284"/>
                  <a:pt x="2064601" y="27690"/>
                </a:cubicBezTo>
                <a:cubicBezTo>
                  <a:pt x="2077380" y="26414"/>
                  <a:pt x="2090480" y="29219"/>
                  <a:pt x="2102817" y="36450"/>
                </a:cubicBezTo>
                <a:cubicBezTo>
                  <a:pt x="2109084" y="40122"/>
                  <a:pt x="2114908" y="44798"/>
                  <a:pt x="2120193" y="50317"/>
                </a:cubicBezTo>
                <a:lnTo>
                  <a:pt x="2126023" y="58114"/>
                </a:lnTo>
                <a:lnTo>
                  <a:pt x="2127556" y="56071"/>
                </a:lnTo>
                <a:cubicBezTo>
                  <a:pt x="2137748" y="44745"/>
                  <a:pt x="2150143" y="37200"/>
                  <a:pt x="2163546" y="34616"/>
                </a:cubicBezTo>
                <a:cubicBezTo>
                  <a:pt x="2183214" y="30818"/>
                  <a:pt x="2202863" y="38093"/>
                  <a:pt x="2218235" y="54071"/>
                </a:cubicBezTo>
                <a:lnTo>
                  <a:pt x="2219701" y="56069"/>
                </a:lnTo>
                <a:lnTo>
                  <a:pt x="2233318" y="60281"/>
                </a:lnTo>
                <a:lnTo>
                  <a:pt x="2239349" y="65032"/>
                </a:lnTo>
                <a:lnTo>
                  <a:pt x="2257561" y="45564"/>
                </a:lnTo>
                <a:cubicBezTo>
                  <a:pt x="2267134" y="39032"/>
                  <a:pt x="2277559" y="35135"/>
                  <a:pt x="2288208" y="34071"/>
                </a:cubicBezTo>
                <a:cubicBezTo>
                  <a:pt x="2300988" y="32795"/>
                  <a:pt x="2314088" y="35601"/>
                  <a:pt x="2326425" y="42831"/>
                </a:cubicBezTo>
                <a:cubicBezTo>
                  <a:pt x="2332692" y="46504"/>
                  <a:pt x="2338515" y="51180"/>
                  <a:pt x="2343801" y="56699"/>
                </a:cubicBezTo>
                <a:lnTo>
                  <a:pt x="2352640" y="68520"/>
                </a:lnTo>
                <a:lnTo>
                  <a:pt x="2366354" y="62030"/>
                </a:lnTo>
                <a:cubicBezTo>
                  <a:pt x="2394978" y="52646"/>
                  <a:pt x="2426782" y="62367"/>
                  <a:pt x="2450092" y="93636"/>
                </a:cubicBezTo>
                <a:lnTo>
                  <a:pt x="2450724" y="92335"/>
                </a:lnTo>
                <a:lnTo>
                  <a:pt x="2459903" y="73442"/>
                </a:lnTo>
                <a:cubicBezTo>
                  <a:pt x="2471359" y="55153"/>
                  <a:pt x="2487437" y="42888"/>
                  <a:pt x="2505307" y="39443"/>
                </a:cubicBezTo>
                <a:cubicBezTo>
                  <a:pt x="2524975" y="35645"/>
                  <a:pt x="2544624" y="42920"/>
                  <a:pt x="2559997" y="58898"/>
                </a:cubicBezTo>
                <a:lnTo>
                  <a:pt x="2561464" y="60897"/>
                </a:lnTo>
                <a:lnTo>
                  <a:pt x="2575079" y="65108"/>
                </a:lnTo>
                <a:lnTo>
                  <a:pt x="2581111" y="69858"/>
                </a:lnTo>
                <a:lnTo>
                  <a:pt x="2599322" y="50391"/>
                </a:lnTo>
                <a:cubicBezTo>
                  <a:pt x="2608896" y="43859"/>
                  <a:pt x="2619321" y="39962"/>
                  <a:pt x="2629970" y="38898"/>
                </a:cubicBezTo>
                <a:cubicBezTo>
                  <a:pt x="2642749" y="37622"/>
                  <a:pt x="2655849" y="40428"/>
                  <a:pt x="2668186" y="47658"/>
                </a:cubicBezTo>
                <a:cubicBezTo>
                  <a:pt x="2680720" y="55003"/>
                  <a:pt x="2691480" y="66363"/>
                  <a:pt x="2699711" y="80448"/>
                </a:cubicBezTo>
                <a:lnTo>
                  <a:pt x="2700406" y="82536"/>
                </a:lnTo>
                <a:lnTo>
                  <a:pt x="2703369" y="79606"/>
                </a:lnTo>
                <a:lnTo>
                  <a:pt x="2725452" y="68037"/>
                </a:lnTo>
                <a:lnTo>
                  <a:pt x="2738462" y="54927"/>
                </a:lnTo>
                <a:cubicBezTo>
                  <a:pt x="2770725" y="34613"/>
                  <a:pt x="2810929" y="41107"/>
                  <a:pt x="2838900" y="78629"/>
                </a:cubicBezTo>
                <a:lnTo>
                  <a:pt x="2839532" y="77328"/>
                </a:lnTo>
                <a:lnTo>
                  <a:pt x="2848710" y="58436"/>
                </a:lnTo>
                <a:cubicBezTo>
                  <a:pt x="2860167" y="40146"/>
                  <a:pt x="2876245" y="27882"/>
                  <a:pt x="2894115" y="24436"/>
                </a:cubicBezTo>
                <a:cubicBezTo>
                  <a:pt x="2899032" y="23487"/>
                  <a:pt x="2903948" y="23229"/>
                  <a:pt x="2908796" y="23627"/>
                </a:cubicBezTo>
                <a:cubicBezTo>
                  <a:pt x="2923340" y="24820"/>
                  <a:pt x="2937276" y="31908"/>
                  <a:pt x="2948805" y="43892"/>
                </a:cubicBezTo>
                <a:lnTo>
                  <a:pt x="2961791" y="61589"/>
                </a:lnTo>
                <a:lnTo>
                  <a:pt x="2962593" y="62683"/>
                </a:lnTo>
                <a:cubicBezTo>
                  <a:pt x="2977076" y="39481"/>
                  <a:pt x="2997480" y="26018"/>
                  <a:pt x="3018778" y="23892"/>
                </a:cubicBezTo>
                <a:cubicBezTo>
                  <a:pt x="3031557" y="22616"/>
                  <a:pt x="3044658" y="25421"/>
                  <a:pt x="3056994" y="32652"/>
                </a:cubicBezTo>
                <a:cubicBezTo>
                  <a:pt x="3063261" y="36324"/>
                  <a:pt x="3069084" y="41000"/>
                  <a:pt x="3074370" y="46519"/>
                </a:cubicBezTo>
                <a:lnTo>
                  <a:pt x="3083210" y="58341"/>
                </a:lnTo>
                <a:lnTo>
                  <a:pt x="3096923" y="51851"/>
                </a:lnTo>
                <a:cubicBezTo>
                  <a:pt x="3125548" y="42466"/>
                  <a:pt x="3157352" y="52187"/>
                  <a:pt x="3180661" y="83456"/>
                </a:cubicBezTo>
                <a:lnTo>
                  <a:pt x="3181293" y="82155"/>
                </a:lnTo>
                <a:lnTo>
                  <a:pt x="3190472" y="63263"/>
                </a:lnTo>
                <a:cubicBezTo>
                  <a:pt x="3201929" y="44973"/>
                  <a:pt x="3218006" y="32709"/>
                  <a:pt x="3235877" y="29263"/>
                </a:cubicBezTo>
                <a:cubicBezTo>
                  <a:pt x="3255545" y="25465"/>
                  <a:pt x="3275194" y="32740"/>
                  <a:pt x="3290566" y="48719"/>
                </a:cubicBezTo>
                <a:lnTo>
                  <a:pt x="3303526" y="66381"/>
                </a:lnTo>
                <a:lnTo>
                  <a:pt x="3303830" y="66136"/>
                </a:lnTo>
                <a:lnTo>
                  <a:pt x="3306300" y="64967"/>
                </a:lnTo>
                <a:lnTo>
                  <a:pt x="3316249" y="51960"/>
                </a:lnTo>
                <a:cubicBezTo>
                  <a:pt x="3329095" y="38285"/>
                  <a:pt x="3344566" y="30314"/>
                  <a:pt x="3360539" y="28719"/>
                </a:cubicBezTo>
                <a:cubicBezTo>
                  <a:pt x="3373318" y="27443"/>
                  <a:pt x="3386419" y="30248"/>
                  <a:pt x="3398756" y="37479"/>
                </a:cubicBezTo>
                <a:cubicBezTo>
                  <a:pt x="3405022" y="41151"/>
                  <a:pt x="3410846" y="45827"/>
                  <a:pt x="3416132" y="51346"/>
                </a:cubicBezTo>
                <a:lnTo>
                  <a:pt x="3421962" y="59143"/>
                </a:lnTo>
                <a:lnTo>
                  <a:pt x="3423494" y="57101"/>
                </a:lnTo>
                <a:cubicBezTo>
                  <a:pt x="3433687" y="45774"/>
                  <a:pt x="3446081" y="38229"/>
                  <a:pt x="3459484" y="35645"/>
                </a:cubicBezTo>
                <a:cubicBezTo>
                  <a:pt x="3479152" y="31847"/>
                  <a:pt x="3498802" y="39122"/>
                  <a:pt x="3514174" y="55101"/>
                </a:cubicBezTo>
                <a:lnTo>
                  <a:pt x="3527160" y="72798"/>
                </a:lnTo>
                <a:lnTo>
                  <a:pt x="3527962" y="73892"/>
                </a:lnTo>
                <a:cubicBezTo>
                  <a:pt x="3542445" y="50690"/>
                  <a:pt x="3562849" y="37227"/>
                  <a:pt x="3584147" y="35101"/>
                </a:cubicBezTo>
                <a:cubicBezTo>
                  <a:pt x="3596926" y="33825"/>
                  <a:pt x="3610027" y="36630"/>
                  <a:pt x="3622363" y="43861"/>
                </a:cubicBezTo>
                <a:cubicBezTo>
                  <a:pt x="3628630" y="47533"/>
                  <a:pt x="3634454" y="52210"/>
                  <a:pt x="3639739" y="57728"/>
                </a:cubicBezTo>
                <a:lnTo>
                  <a:pt x="3648579" y="69550"/>
                </a:lnTo>
                <a:lnTo>
                  <a:pt x="3662292" y="63060"/>
                </a:lnTo>
                <a:cubicBezTo>
                  <a:pt x="3690917" y="53676"/>
                  <a:pt x="3722721" y="63396"/>
                  <a:pt x="3746030" y="94665"/>
                </a:cubicBezTo>
                <a:lnTo>
                  <a:pt x="3746662" y="93364"/>
                </a:lnTo>
                <a:lnTo>
                  <a:pt x="3755841" y="74471"/>
                </a:lnTo>
                <a:cubicBezTo>
                  <a:pt x="3767298" y="56183"/>
                  <a:pt x="3783376" y="43918"/>
                  <a:pt x="3801245" y="40472"/>
                </a:cubicBezTo>
                <a:cubicBezTo>
                  <a:pt x="3820914" y="36674"/>
                  <a:pt x="3840563" y="43949"/>
                  <a:pt x="3855935" y="59928"/>
                </a:cubicBezTo>
                <a:lnTo>
                  <a:pt x="3868895" y="77590"/>
                </a:lnTo>
                <a:lnTo>
                  <a:pt x="3869200" y="77345"/>
                </a:lnTo>
                <a:lnTo>
                  <a:pt x="3871669" y="76176"/>
                </a:lnTo>
                <a:lnTo>
                  <a:pt x="3881618" y="63169"/>
                </a:lnTo>
                <a:cubicBezTo>
                  <a:pt x="3894465" y="49494"/>
                  <a:pt x="3909935" y="41523"/>
                  <a:pt x="3925909" y="39928"/>
                </a:cubicBezTo>
                <a:cubicBezTo>
                  <a:pt x="3938688" y="38652"/>
                  <a:pt x="3951788" y="41457"/>
                  <a:pt x="3964125" y="48688"/>
                </a:cubicBezTo>
                <a:cubicBezTo>
                  <a:pt x="3970392" y="52361"/>
                  <a:pt x="3976215" y="57037"/>
                  <a:pt x="3981501" y="62555"/>
                </a:cubicBezTo>
                <a:lnTo>
                  <a:pt x="3987331" y="70352"/>
                </a:lnTo>
                <a:lnTo>
                  <a:pt x="3988864" y="68310"/>
                </a:lnTo>
                <a:cubicBezTo>
                  <a:pt x="3999056" y="56983"/>
                  <a:pt x="4011451" y="49439"/>
                  <a:pt x="4024853" y="46854"/>
                </a:cubicBezTo>
                <a:cubicBezTo>
                  <a:pt x="4044522" y="43056"/>
                  <a:pt x="4064171" y="50331"/>
                  <a:pt x="4079543" y="66310"/>
                </a:cubicBezTo>
                <a:lnTo>
                  <a:pt x="4092529" y="84007"/>
                </a:lnTo>
                <a:lnTo>
                  <a:pt x="4093332" y="85101"/>
                </a:lnTo>
                <a:cubicBezTo>
                  <a:pt x="4107814" y="61899"/>
                  <a:pt x="4128218" y="48436"/>
                  <a:pt x="4149516" y="46310"/>
                </a:cubicBezTo>
                <a:cubicBezTo>
                  <a:pt x="4162295" y="45034"/>
                  <a:pt x="4175396" y="47839"/>
                  <a:pt x="4187732" y="55070"/>
                </a:cubicBezTo>
                <a:cubicBezTo>
                  <a:pt x="4193999" y="58742"/>
                  <a:pt x="4199823" y="63419"/>
                  <a:pt x="4205109" y="68937"/>
                </a:cubicBezTo>
                <a:lnTo>
                  <a:pt x="4213948" y="80758"/>
                </a:lnTo>
                <a:lnTo>
                  <a:pt x="4227661" y="74268"/>
                </a:lnTo>
                <a:cubicBezTo>
                  <a:pt x="4256286" y="64885"/>
                  <a:pt x="4288090" y="74605"/>
                  <a:pt x="4311399" y="105874"/>
                </a:cubicBezTo>
                <a:lnTo>
                  <a:pt x="4312031" y="104573"/>
                </a:lnTo>
                <a:lnTo>
                  <a:pt x="4321210" y="85680"/>
                </a:lnTo>
                <a:cubicBezTo>
                  <a:pt x="4332667" y="67391"/>
                  <a:pt x="4348745" y="55127"/>
                  <a:pt x="4366615" y="51681"/>
                </a:cubicBezTo>
                <a:cubicBezTo>
                  <a:pt x="4386283" y="47883"/>
                  <a:pt x="4405933" y="55158"/>
                  <a:pt x="4421304" y="71137"/>
                </a:cubicBezTo>
                <a:lnTo>
                  <a:pt x="4434265" y="88798"/>
                </a:lnTo>
                <a:lnTo>
                  <a:pt x="4434569" y="88554"/>
                </a:lnTo>
                <a:lnTo>
                  <a:pt x="4437038" y="87385"/>
                </a:lnTo>
                <a:lnTo>
                  <a:pt x="4446987" y="74377"/>
                </a:lnTo>
                <a:cubicBezTo>
                  <a:pt x="4459834" y="60703"/>
                  <a:pt x="4475304" y="52732"/>
                  <a:pt x="4491278" y="51137"/>
                </a:cubicBezTo>
                <a:cubicBezTo>
                  <a:pt x="4504057" y="49861"/>
                  <a:pt x="4517157" y="52666"/>
                  <a:pt x="4529494" y="59897"/>
                </a:cubicBezTo>
                <a:cubicBezTo>
                  <a:pt x="4535761" y="63569"/>
                  <a:pt x="4541584" y="68246"/>
                  <a:pt x="4546870" y="73764"/>
                </a:cubicBezTo>
                <a:lnTo>
                  <a:pt x="4552700" y="81561"/>
                </a:lnTo>
                <a:lnTo>
                  <a:pt x="4554233" y="79518"/>
                </a:lnTo>
                <a:cubicBezTo>
                  <a:pt x="4564425" y="68192"/>
                  <a:pt x="4576820" y="60647"/>
                  <a:pt x="4590222" y="58063"/>
                </a:cubicBezTo>
                <a:cubicBezTo>
                  <a:pt x="4609891" y="54265"/>
                  <a:pt x="4629540" y="61540"/>
                  <a:pt x="4644912" y="77518"/>
                </a:cubicBezTo>
                <a:lnTo>
                  <a:pt x="4646378" y="79516"/>
                </a:lnTo>
                <a:lnTo>
                  <a:pt x="4659995" y="83728"/>
                </a:lnTo>
                <a:lnTo>
                  <a:pt x="4666027" y="88479"/>
                </a:lnTo>
                <a:lnTo>
                  <a:pt x="4684238" y="69011"/>
                </a:lnTo>
                <a:cubicBezTo>
                  <a:pt x="4693812" y="62479"/>
                  <a:pt x="4704237" y="58582"/>
                  <a:pt x="4714885" y="57519"/>
                </a:cubicBezTo>
                <a:cubicBezTo>
                  <a:pt x="4727664" y="56243"/>
                  <a:pt x="4740765" y="59048"/>
                  <a:pt x="4753102" y="66279"/>
                </a:cubicBezTo>
                <a:cubicBezTo>
                  <a:pt x="4759368" y="69951"/>
                  <a:pt x="4765192" y="74627"/>
                  <a:pt x="4770478" y="80146"/>
                </a:cubicBezTo>
                <a:lnTo>
                  <a:pt x="4779317" y="91967"/>
                </a:lnTo>
                <a:lnTo>
                  <a:pt x="4793030" y="85477"/>
                </a:lnTo>
                <a:cubicBezTo>
                  <a:pt x="4821655" y="76093"/>
                  <a:pt x="4853459" y="85814"/>
                  <a:pt x="4876769" y="117083"/>
                </a:cubicBezTo>
                <a:lnTo>
                  <a:pt x="4877401" y="115782"/>
                </a:lnTo>
                <a:lnTo>
                  <a:pt x="4886580" y="96889"/>
                </a:lnTo>
                <a:cubicBezTo>
                  <a:pt x="4898036" y="78600"/>
                  <a:pt x="4914114" y="66336"/>
                  <a:pt x="4931984" y="62890"/>
                </a:cubicBezTo>
                <a:cubicBezTo>
                  <a:pt x="4951652" y="59092"/>
                  <a:pt x="4971301" y="66367"/>
                  <a:pt x="4986674" y="82345"/>
                </a:cubicBezTo>
                <a:lnTo>
                  <a:pt x="4988140" y="84344"/>
                </a:lnTo>
                <a:lnTo>
                  <a:pt x="5001756" y="88555"/>
                </a:lnTo>
                <a:lnTo>
                  <a:pt x="5007788" y="93305"/>
                </a:lnTo>
                <a:lnTo>
                  <a:pt x="5025999" y="73838"/>
                </a:lnTo>
                <a:cubicBezTo>
                  <a:pt x="5035573" y="67306"/>
                  <a:pt x="5045998" y="63409"/>
                  <a:pt x="5056647" y="62346"/>
                </a:cubicBezTo>
                <a:cubicBezTo>
                  <a:pt x="5069426" y="61070"/>
                  <a:pt x="5082526" y="63875"/>
                  <a:pt x="5094863" y="71106"/>
                </a:cubicBezTo>
                <a:cubicBezTo>
                  <a:pt x="5107397" y="78450"/>
                  <a:pt x="5118157" y="89810"/>
                  <a:pt x="5126388" y="103895"/>
                </a:cubicBezTo>
                <a:lnTo>
                  <a:pt x="5127083" y="105983"/>
                </a:lnTo>
                <a:lnTo>
                  <a:pt x="5130046" y="103053"/>
                </a:lnTo>
                <a:lnTo>
                  <a:pt x="5152129" y="91485"/>
                </a:lnTo>
                <a:lnTo>
                  <a:pt x="5165139" y="78374"/>
                </a:lnTo>
                <a:cubicBezTo>
                  <a:pt x="5197402" y="58060"/>
                  <a:pt x="5237606" y="64554"/>
                  <a:pt x="5265577" y="102076"/>
                </a:cubicBezTo>
                <a:lnTo>
                  <a:pt x="5266209" y="100775"/>
                </a:lnTo>
                <a:lnTo>
                  <a:pt x="5275387" y="81883"/>
                </a:lnTo>
                <a:cubicBezTo>
                  <a:pt x="5286844" y="63594"/>
                  <a:pt x="5302922" y="51329"/>
                  <a:pt x="5320792" y="47883"/>
                </a:cubicBezTo>
                <a:cubicBezTo>
                  <a:pt x="5325709" y="46934"/>
                  <a:pt x="5330625" y="46676"/>
                  <a:pt x="5335473" y="47074"/>
                </a:cubicBezTo>
                <a:cubicBezTo>
                  <a:pt x="5350017" y="48267"/>
                  <a:pt x="5363953" y="55355"/>
                  <a:pt x="5375482" y="67339"/>
                </a:cubicBezTo>
                <a:lnTo>
                  <a:pt x="5388468" y="85036"/>
                </a:lnTo>
                <a:lnTo>
                  <a:pt x="5389270" y="86130"/>
                </a:lnTo>
                <a:cubicBezTo>
                  <a:pt x="5403753" y="62928"/>
                  <a:pt x="5424157" y="49466"/>
                  <a:pt x="5445455" y="47339"/>
                </a:cubicBezTo>
                <a:cubicBezTo>
                  <a:pt x="5458234" y="46063"/>
                  <a:pt x="5471335" y="48869"/>
                  <a:pt x="5483671" y="56100"/>
                </a:cubicBezTo>
                <a:cubicBezTo>
                  <a:pt x="5489938" y="59772"/>
                  <a:pt x="5495761" y="64448"/>
                  <a:pt x="5501047" y="69966"/>
                </a:cubicBezTo>
                <a:lnTo>
                  <a:pt x="5509887" y="81788"/>
                </a:lnTo>
                <a:lnTo>
                  <a:pt x="5523600" y="75298"/>
                </a:lnTo>
                <a:cubicBezTo>
                  <a:pt x="5552225" y="65914"/>
                  <a:pt x="5584029" y="75634"/>
                  <a:pt x="5607338" y="106903"/>
                </a:cubicBezTo>
                <a:lnTo>
                  <a:pt x="5607970" y="105602"/>
                </a:lnTo>
                <a:lnTo>
                  <a:pt x="5617149" y="86710"/>
                </a:lnTo>
                <a:cubicBezTo>
                  <a:pt x="5628606" y="68421"/>
                  <a:pt x="5644683" y="56156"/>
                  <a:pt x="5662554" y="52711"/>
                </a:cubicBezTo>
                <a:cubicBezTo>
                  <a:pt x="5682222" y="48913"/>
                  <a:pt x="5701871" y="56188"/>
                  <a:pt x="5717243" y="72166"/>
                </a:cubicBezTo>
                <a:lnTo>
                  <a:pt x="5730203" y="89828"/>
                </a:lnTo>
                <a:lnTo>
                  <a:pt x="5730507" y="89583"/>
                </a:lnTo>
                <a:lnTo>
                  <a:pt x="5732977" y="88414"/>
                </a:lnTo>
                <a:lnTo>
                  <a:pt x="5742926" y="75407"/>
                </a:lnTo>
                <a:cubicBezTo>
                  <a:pt x="5755772" y="61733"/>
                  <a:pt x="5771243" y="53761"/>
                  <a:pt x="5787216" y="52167"/>
                </a:cubicBezTo>
                <a:cubicBezTo>
                  <a:pt x="5799995" y="50891"/>
                  <a:pt x="5813096" y="53696"/>
                  <a:pt x="5825433" y="60927"/>
                </a:cubicBezTo>
                <a:cubicBezTo>
                  <a:pt x="5831699" y="64599"/>
                  <a:pt x="5837523" y="69275"/>
                  <a:pt x="5842809" y="74793"/>
                </a:cubicBezTo>
                <a:lnTo>
                  <a:pt x="5848639" y="82590"/>
                </a:lnTo>
                <a:lnTo>
                  <a:pt x="5850171" y="80548"/>
                </a:lnTo>
                <a:cubicBezTo>
                  <a:pt x="5860364" y="69222"/>
                  <a:pt x="5872758" y="61677"/>
                  <a:pt x="5886161" y="59093"/>
                </a:cubicBezTo>
                <a:cubicBezTo>
                  <a:pt x="5905829" y="55295"/>
                  <a:pt x="5925479" y="62570"/>
                  <a:pt x="5940851" y="78548"/>
                </a:cubicBezTo>
                <a:lnTo>
                  <a:pt x="5953837" y="96245"/>
                </a:lnTo>
                <a:lnTo>
                  <a:pt x="5954639" y="97339"/>
                </a:lnTo>
                <a:cubicBezTo>
                  <a:pt x="5969122" y="74137"/>
                  <a:pt x="5989526" y="60675"/>
                  <a:pt x="6010824" y="58548"/>
                </a:cubicBezTo>
                <a:cubicBezTo>
                  <a:pt x="6023603" y="57272"/>
                  <a:pt x="6036704" y="60078"/>
                  <a:pt x="6049040" y="67308"/>
                </a:cubicBezTo>
                <a:cubicBezTo>
                  <a:pt x="6055307" y="70981"/>
                  <a:pt x="6061131" y="75657"/>
                  <a:pt x="6066416" y="81175"/>
                </a:cubicBezTo>
                <a:lnTo>
                  <a:pt x="6075256" y="92997"/>
                </a:lnTo>
                <a:lnTo>
                  <a:pt x="6088969" y="86507"/>
                </a:lnTo>
                <a:cubicBezTo>
                  <a:pt x="6117594" y="77123"/>
                  <a:pt x="6149398" y="86843"/>
                  <a:pt x="6172707" y="118112"/>
                </a:cubicBezTo>
                <a:lnTo>
                  <a:pt x="6173339" y="116811"/>
                </a:lnTo>
                <a:lnTo>
                  <a:pt x="6182518" y="97918"/>
                </a:lnTo>
                <a:cubicBezTo>
                  <a:pt x="6193975" y="79630"/>
                  <a:pt x="6210053" y="67365"/>
                  <a:pt x="6227922" y="63920"/>
                </a:cubicBezTo>
                <a:cubicBezTo>
                  <a:pt x="6247591" y="60122"/>
                  <a:pt x="6267240" y="67397"/>
                  <a:pt x="6282612" y="83375"/>
                </a:cubicBezTo>
                <a:lnTo>
                  <a:pt x="6295572" y="101037"/>
                </a:lnTo>
                <a:lnTo>
                  <a:pt x="6295877" y="100792"/>
                </a:lnTo>
                <a:lnTo>
                  <a:pt x="6298346" y="99623"/>
                </a:lnTo>
                <a:lnTo>
                  <a:pt x="6308295" y="86616"/>
                </a:lnTo>
                <a:cubicBezTo>
                  <a:pt x="6321142" y="72941"/>
                  <a:pt x="6336612" y="64970"/>
                  <a:pt x="6352586" y="63375"/>
                </a:cubicBezTo>
                <a:cubicBezTo>
                  <a:pt x="6365365" y="62099"/>
                  <a:pt x="6378465" y="64905"/>
                  <a:pt x="6390802" y="72135"/>
                </a:cubicBezTo>
                <a:cubicBezTo>
                  <a:pt x="6397069" y="75808"/>
                  <a:pt x="6402892" y="80484"/>
                  <a:pt x="6408178" y="86002"/>
                </a:cubicBezTo>
                <a:lnTo>
                  <a:pt x="6414008" y="93799"/>
                </a:lnTo>
                <a:lnTo>
                  <a:pt x="6415541" y="91757"/>
                </a:lnTo>
                <a:cubicBezTo>
                  <a:pt x="6425733" y="80430"/>
                  <a:pt x="6438128" y="72886"/>
                  <a:pt x="6451530" y="70301"/>
                </a:cubicBezTo>
                <a:cubicBezTo>
                  <a:pt x="6471199" y="66503"/>
                  <a:pt x="6490848" y="73778"/>
                  <a:pt x="6506220" y="89757"/>
                </a:cubicBezTo>
                <a:lnTo>
                  <a:pt x="6519206" y="107454"/>
                </a:lnTo>
                <a:lnTo>
                  <a:pt x="6520009" y="108548"/>
                </a:lnTo>
                <a:cubicBezTo>
                  <a:pt x="6534491" y="85346"/>
                  <a:pt x="6554895" y="71883"/>
                  <a:pt x="6576193" y="69757"/>
                </a:cubicBezTo>
                <a:cubicBezTo>
                  <a:pt x="6588972" y="68481"/>
                  <a:pt x="6602073" y="71286"/>
                  <a:pt x="6614409" y="78517"/>
                </a:cubicBezTo>
                <a:cubicBezTo>
                  <a:pt x="6620676" y="82189"/>
                  <a:pt x="6626500" y="86866"/>
                  <a:pt x="6631786" y="92384"/>
                </a:cubicBezTo>
                <a:lnTo>
                  <a:pt x="6640618" y="104205"/>
                </a:lnTo>
                <a:lnTo>
                  <a:pt x="6654330" y="97715"/>
                </a:lnTo>
                <a:cubicBezTo>
                  <a:pt x="6682957" y="88332"/>
                  <a:pt x="6714760" y="98052"/>
                  <a:pt x="6738069" y="129321"/>
                </a:cubicBezTo>
                <a:lnTo>
                  <a:pt x="6738702" y="128020"/>
                </a:lnTo>
                <a:lnTo>
                  <a:pt x="6747880" y="109127"/>
                </a:lnTo>
                <a:cubicBezTo>
                  <a:pt x="6759337" y="90838"/>
                  <a:pt x="6775415" y="78574"/>
                  <a:pt x="6793286" y="75128"/>
                </a:cubicBezTo>
                <a:cubicBezTo>
                  <a:pt x="6812953" y="71330"/>
                  <a:pt x="6832603" y="78605"/>
                  <a:pt x="6847975" y="94584"/>
                </a:cubicBezTo>
                <a:lnTo>
                  <a:pt x="6860934" y="112245"/>
                </a:lnTo>
                <a:lnTo>
                  <a:pt x="6861239" y="112001"/>
                </a:lnTo>
                <a:lnTo>
                  <a:pt x="6863709" y="110832"/>
                </a:lnTo>
                <a:lnTo>
                  <a:pt x="6873656" y="97824"/>
                </a:lnTo>
                <a:cubicBezTo>
                  <a:pt x="6886504" y="84150"/>
                  <a:pt x="6901974" y="76179"/>
                  <a:pt x="6917948" y="74584"/>
                </a:cubicBezTo>
                <a:lnTo>
                  <a:pt x="6938897" y="79386"/>
                </a:lnTo>
                <a:lnTo>
                  <a:pt x="6970566" y="68984"/>
                </a:lnTo>
                <a:cubicBezTo>
                  <a:pt x="6982338" y="68326"/>
                  <a:pt x="6994245" y="70803"/>
                  <a:pt x="7005540" y="76571"/>
                </a:cubicBezTo>
                <a:lnTo>
                  <a:pt x="7013507" y="83529"/>
                </a:lnTo>
                <a:lnTo>
                  <a:pt x="7016893" y="81510"/>
                </a:lnTo>
                <a:cubicBezTo>
                  <a:pt x="7026727" y="79611"/>
                  <a:pt x="7036556" y="80480"/>
                  <a:pt x="7045848" y="83822"/>
                </a:cubicBezTo>
                <a:lnTo>
                  <a:pt x="7046415" y="84200"/>
                </a:lnTo>
                <a:lnTo>
                  <a:pt x="7046652" y="83714"/>
                </a:lnTo>
                <a:cubicBezTo>
                  <a:pt x="7058109" y="65425"/>
                  <a:pt x="7074186" y="53160"/>
                  <a:pt x="7092056" y="49715"/>
                </a:cubicBezTo>
                <a:cubicBezTo>
                  <a:pt x="7096974" y="48765"/>
                  <a:pt x="7101890" y="48507"/>
                  <a:pt x="7106737" y="48905"/>
                </a:cubicBezTo>
                <a:cubicBezTo>
                  <a:pt x="7121283" y="50098"/>
                  <a:pt x="7135217" y="57186"/>
                  <a:pt x="7146747" y="69170"/>
                </a:cubicBezTo>
                <a:lnTo>
                  <a:pt x="7158202" y="84781"/>
                </a:lnTo>
                <a:lnTo>
                  <a:pt x="7162572" y="85783"/>
                </a:lnTo>
                <a:lnTo>
                  <a:pt x="7186072" y="60663"/>
                </a:lnTo>
                <a:cubicBezTo>
                  <a:pt x="7195644" y="54131"/>
                  <a:pt x="7206071" y="50234"/>
                  <a:pt x="7216720" y="49171"/>
                </a:cubicBezTo>
                <a:cubicBezTo>
                  <a:pt x="7229499" y="47894"/>
                  <a:pt x="7242600" y="50700"/>
                  <a:pt x="7254936" y="57931"/>
                </a:cubicBezTo>
                <a:cubicBezTo>
                  <a:pt x="7261203" y="61603"/>
                  <a:pt x="7267028" y="66279"/>
                  <a:pt x="7272312" y="71797"/>
                </a:cubicBezTo>
                <a:lnTo>
                  <a:pt x="7281150" y="83619"/>
                </a:lnTo>
                <a:lnTo>
                  <a:pt x="7294865" y="77129"/>
                </a:lnTo>
                <a:cubicBezTo>
                  <a:pt x="7309177" y="72437"/>
                  <a:pt x="7324284" y="72521"/>
                  <a:pt x="7338727" y="77687"/>
                </a:cubicBezTo>
                <a:lnTo>
                  <a:pt x="7356310" y="87405"/>
                </a:lnTo>
                <a:lnTo>
                  <a:pt x="7358654" y="86337"/>
                </a:lnTo>
                <a:cubicBezTo>
                  <a:pt x="7368488" y="84438"/>
                  <a:pt x="7378319" y="85308"/>
                  <a:pt x="7387610" y="88649"/>
                </a:cubicBezTo>
                <a:lnTo>
                  <a:pt x="7388178" y="89027"/>
                </a:lnTo>
                <a:lnTo>
                  <a:pt x="7388414" y="88541"/>
                </a:lnTo>
                <a:cubicBezTo>
                  <a:pt x="7399871" y="70252"/>
                  <a:pt x="7415948" y="57987"/>
                  <a:pt x="7433818" y="54542"/>
                </a:cubicBezTo>
                <a:cubicBezTo>
                  <a:pt x="7453486" y="50744"/>
                  <a:pt x="7473136" y="58019"/>
                  <a:pt x="7488508" y="73997"/>
                </a:cubicBezTo>
                <a:lnTo>
                  <a:pt x="7499963" y="89609"/>
                </a:lnTo>
                <a:lnTo>
                  <a:pt x="7503753" y="90477"/>
                </a:lnTo>
                <a:lnTo>
                  <a:pt x="7504242" y="90245"/>
                </a:lnTo>
                <a:lnTo>
                  <a:pt x="7514189" y="77238"/>
                </a:lnTo>
                <a:cubicBezTo>
                  <a:pt x="7527036" y="63564"/>
                  <a:pt x="7542508" y="55592"/>
                  <a:pt x="7558481" y="53998"/>
                </a:cubicBezTo>
                <a:cubicBezTo>
                  <a:pt x="7571260" y="52722"/>
                  <a:pt x="7584361" y="55527"/>
                  <a:pt x="7596696" y="62758"/>
                </a:cubicBezTo>
                <a:cubicBezTo>
                  <a:pt x="7602963" y="66430"/>
                  <a:pt x="7608788" y="71106"/>
                  <a:pt x="7614073" y="76624"/>
                </a:cubicBezTo>
                <a:lnTo>
                  <a:pt x="7619903" y="84421"/>
                </a:lnTo>
                <a:lnTo>
                  <a:pt x="7621436" y="82379"/>
                </a:lnTo>
                <a:cubicBezTo>
                  <a:pt x="7631629" y="71053"/>
                  <a:pt x="7644023" y="63508"/>
                  <a:pt x="7657426" y="60924"/>
                </a:cubicBezTo>
                <a:cubicBezTo>
                  <a:pt x="7677094" y="57126"/>
                  <a:pt x="7696743" y="64401"/>
                  <a:pt x="7712115" y="80379"/>
                </a:cubicBezTo>
                <a:lnTo>
                  <a:pt x="7725101" y="98076"/>
                </a:lnTo>
                <a:lnTo>
                  <a:pt x="7725903" y="99170"/>
                </a:lnTo>
                <a:cubicBezTo>
                  <a:pt x="7740386" y="75968"/>
                  <a:pt x="7760790" y="62506"/>
                  <a:pt x="7782088" y="60379"/>
                </a:cubicBezTo>
                <a:cubicBezTo>
                  <a:pt x="7794867" y="59103"/>
                  <a:pt x="7807967" y="61909"/>
                  <a:pt x="7820304" y="69139"/>
                </a:cubicBezTo>
                <a:cubicBezTo>
                  <a:pt x="7826572" y="72812"/>
                  <a:pt x="7832396" y="77488"/>
                  <a:pt x="7837680" y="83006"/>
                </a:cubicBezTo>
                <a:lnTo>
                  <a:pt x="7846520" y="94828"/>
                </a:lnTo>
                <a:lnTo>
                  <a:pt x="7860233" y="88338"/>
                </a:lnTo>
                <a:cubicBezTo>
                  <a:pt x="7881702" y="81300"/>
                  <a:pt x="7904959" y="85008"/>
                  <a:pt x="7925079" y="100494"/>
                </a:cubicBezTo>
                <a:lnTo>
                  <a:pt x="7937208" y="112981"/>
                </a:lnTo>
                <a:lnTo>
                  <a:pt x="7937265" y="112975"/>
                </a:lnTo>
                <a:lnTo>
                  <a:pt x="7946038" y="115689"/>
                </a:lnTo>
                <a:lnTo>
                  <a:pt x="7953782" y="99749"/>
                </a:lnTo>
                <a:cubicBezTo>
                  <a:pt x="7965239" y="81461"/>
                  <a:pt x="7981316" y="69196"/>
                  <a:pt x="7999186" y="65751"/>
                </a:cubicBezTo>
                <a:cubicBezTo>
                  <a:pt x="8018855" y="61953"/>
                  <a:pt x="8038504" y="69228"/>
                  <a:pt x="8053876" y="85206"/>
                </a:cubicBezTo>
                <a:lnTo>
                  <a:pt x="8066835" y="102868"/>
                </a:lnTo>
                <a:lnTo>
                  <a:pt x="8067140" y="102623"/>
                </a:lnTo>
                <a:lnTo>
                  <a:pt x="8069611" y="101454"/>
                </a:lnTo>
                <a:lnTo>
                  <a:pt x="8079558" y="88447"/>
                </a:lnTo>
                <a:cubicBezTo>
                  <a:pt x="8092406" y="74772"/>
                  <a:pt x="8107877" y="66801"/>
                  <a:pt x="8123848" y="65206"/>
                </a:cubicBezTo>
                <a:cubicBezTo>
                  <a:pt x="8136628" y="63930"/>
                  <a:pt x="8149728" y="66736"/>
                  <a:pt x="8162065" y="73966"/>
                </a:cubicBezTo>
                <a:cubicBezTo>
                  <a:pt x="8168332" y="77639"/>
                  <a:pt x="8174156" y="82315"/>
                  <a:pt x="8179441" y="87833"/>
                </a:cubicBezTo>
                <a:lnTo>
                  <a:pt x="8185271" y="95630"/>
                </a:lnTo>
                <a:lnTo>
                  <a:pt x="8186804" y="93588"/>
                </a:lnTo>
                <a:cubicBezTo>
                  <a:pt x="8196996" y="82261"/>
                  <a:pt x="8209390" y="74717"/>
                  <a:pt x="8222794" y="72132"/>
                </a:cubicBezTo>
                <a:cubicBezTo>
                  <a:pt x="8242461" y="68334"/>
                  <a:pt x="8262111" y="75609"/>
                  <a:pt x="8277482" y="91588"/>
                </a:cubicBezTo>
                <a:lnTo>
                  <a:pt x="8290469" y="109285"/>
                </a:lnTo>
                <a:lnTo>
                  <a:pt x="8291271" y="110379"/>
                </a:lnTo>
                <a:cubicBezTo>
                  <a:pt x="8305755" y="87177"/>
                  <a:pt x="8326159" y="73714"/>
                  <a:pt x="8347457" y="71588"/>
                </a:cubicBezTo>
                <a:cubicBezTo>
                  <a:pt x="8360235" y="70312"/>
                  <a:pt x="8373335" y="73117"/>
                  <a:pt x="8385673" y="80348"/>
                </a:cubicBezTo>
                <a:cubicBezTo>
                  <a:pt x="8391940" y="84020"/>
                  <a:pt x="8397763" y="88697"/>
                  <a:pt x="8403049" y="94215"/>
                </a:cubicBezTo>
                <a:lnTo>
                  <a:pt x="8411888" y="106036"/>
                </a:lnTo>
                <a:lnTo>
                  <a:pt x="8425601" y="99546"/>
                </a:lnTo>
                <a:cubicBezTo>
                  <a:pt x="8447070" y="92509"/>
                  <a:pt x="8470326" y="96217"/>
                  <a:pt x="8490447" y="111703"/>
                </a:cubicBezTo>
                <a:lnTo>
                  <a:pt x="8502577" y="124190"/>
                </a:lnTo>
                <a:lnTo>
                  <a:pt x="8502634" y="124184"/>
                </a:lnTo>
                <a:lnTo>
                  <a:pt x="8511407" y="126897"/>
                </a:lnTo>
                <a:lnTo>
                  <a:pt x="8519151" y="110958"/>
                </a:lnTo>
                <a:cubicBezTo>
                  <a:pt x="8530606" y="92669"/>
                  <a:pt x="8546684" y="80405"/>
                  <a:pt x="8564554" y="76959"/>
                </a:cubicBezTo>
                <a:cubicBezTo>
                  <a:pt x="8584224" y="73161"/>
                  <a:pt x="8603872" y="80436"/>
                  <a:pt x="8619244" y="96415"/>
                </a:cubicBezTo>
                <a:lnTo>
                  <a:pt x="8632206" y="114076"/>
                </a:lnTo>
                <a:lnTo>
                  <a:pt x="8632510" y="113832"/>
                </a:lnTo>
                <a:lnTo>
                  <a:pt x="8634978" y="112663"/>
                </a:lnTo>
                <a:lnTo>
                  <a:pt x="8644928" y="99655"/>
                </a:lnTo>
                <a:cubicBezTo>
                  <a:pt x="8657772" y="85981"/>
                  <a:pt x="8673244" y="78010"/>
                  <a:pt x="8689219" y="76415"/>
                </a:cubicBezTo>
                <a:cubicBezTo>
                  <a:pt x="8701997" y="75139"/>
                  <a:pt x="8715098" y="77944"/>
                  <a:pt x="8727434" y="85175"/>
                </a:cubicBezTo>
                <a:cubicBezTo>
                  <a:pt x="8733703" y="88847"/>
                  <a:pt x="8739526" y="93524"/>
                  <a:pt x="8744813" y="99042"/>
                </a:cubicBezTo>
                <a:lnTo>
                  <a:pt x="8750641" y="106839"/>
                </a:lnTo>
                <a:lnTo>
                  <a:pt x="8752175" y="104796"/>
                </a:lnTo>
                <a:cubicBezTo>
                  <a:pt x="8762368" y="93470"/>
                  <a:pt x="8774762" y="85925"/>
                  <a:pt x="8788165" y="83341"/>
                </a:cubicBezTo>
                <a:cubicBezTo>
                  <a:pt x="8807834" y="79543"/>
                  <a:pt x="8827482" y="86818"/>
                  <a:pt x="8842855" y="102796"/>
                </a:cubicBezTo>
                <a:lnTo>
                  <a:pt x="8855841" y="120494"/>
                </a:lnTo>
                <a:lnTo>
                  <a:pt x="8856644" y="121587"/>
                </a:lnTo>
                <a:cubicBezTo>
                  <a:pt x="8871126" y="98386"/>
                  <a:pt x="8891530" y="84923"/>
                  <a:pt x="8912827" y="82797"/>
                </a:cubicBezTo>
                <a:cubicBezTo>
                  <a:pt x="8925607" y="81521"/>
                  <a:pt x="8938707" y="84326"/>
                  <a:pt x="8951044" y="91557"/>
                </a:cubicBezTo>
                <a:cubicBezTo>
                  <a:pt x="8957311" y="95229"/>
                  <a:pt x="8963136" y="99905"/>
                  <a:pt x="8968421" y="105424"/>
                </a:cubicBezTo>
                <a:lnTo>
                  <a:pt x="8977260" y="117245"/>
                </a:lnTo>
                <a:lnTo>
                  <a:pt x="8990973" y="110755"/>
                </a:lnTo>
                <a:cubicBezTo>
                  <a:pt x="9012442" y="103717"/>
                  <a:pt x="9035699" y="107426"/>
                  <a:pt x="9055819" y="122912"/>
                </a:cubicBezTo>
                <a:lnTo>
                  <a:pt x="9067948" y="135399"/>
                </a:lnTo>
                <a:lnTo>
                  <a:pt x="9068003" y="135392"/>
                </a:lnTo>
                <a:lnTo>
                  <a:pt x="9076779" y="138107"/>
                </a:lnTo>
                <a:lnTo>
                  <a:pt x="9084522" y="122167"/>
                </a:lnTo>
                <a:cubicBezTo>
                  <a:pt x="9095979" y="103878"/>
                  <a:pt x="9112057" y="91614"/>
                  <a:pt x="9129928" y="88168"/>
                </a:cubicBezTo>
                <a:cubicBezTo>
                  <a:pt x="9149595" y="84370"/>
                  <a:pt x="9169245" y="91645"/>
                  <a:pt x="9184616" y="107623"/>
                </a:cubicBezTo>
                <a:lnTo>
                  <a:pt x="9197603" y="125321"/>
                </a:lnTo>
                <a:lnTo>
                  <a:pt x="9198405" y="126414"/>
                </a:lnTo>
                <a:cubicBezTo>
                  <a:pt x="9212889" y="103213"/>
                  <a:pt x="9233292" y="89750"/>
                  <a:pt x="9254590" y="87624"/>
                </a:cubicBezTo>
                <a:cubicBezTo>
                  <a:pt x="9267369" y="86348"/>
                  <a:pt x="9280470" y="89153"/>
                  <a:pt x="9292807" y="96384"/>
                </a:cubicBezTo>
                <a:cubicBezTo>
                  <a:pt x="9317874" y="111073"/>
                  <a:pt x="9335848" y="141824"/>
                  <a:pt x="9340677" y="178310"/>
                </a:cubicBezTo>
                <a:lnTo>
                  <a:pt x="9340938" y="178456"/>
                </a:lnTo>
                <a:lnTo>
                  <a:pt x="9361180" y="189805"/>
                </a:lnTo>
                <a:cubicBezTo>
                  <a:pt x="9380332" y="204564"/>
                  <a:pt x="9395072" y="228646"/>
                  <a:pt x="9402113" y="257821"/>
                </a:cubicBezTo>
                <a:lnTo>
                  <a:pt x="9400525" y="307620"/>
                </a:lnTo>
                <a:lnTo>
                  <a:pt x="9411663" y="338048"/>
                </a:lnTo>
                <a:lnTo>
                  <a:pt x="9412479" y="382985"/>
                </a:lnTo>
                <a:lnTo>
                  <a:pt x="9420505" y="406821"/>
                </a:lnTo>
                <a:lnTo>
                  <a:pt x="9419544" y="469840"/>
                </a:lnTo>
                <a:lnTo>
                  <a:pt x="9423304" y="475357"/>
                </a:lnTo>
                <a:cubicBezTo>
                  <a:pt x="9429487" y="492426"/>
                  <a:pt x="9432103" y="511918"/>
                  <a:pt x="9430359" y="531645"/>
                </a:cubicBezTo>
                <a:cubicBezTo>
                  <a:pt x="9426268" y="577839"/>
                  <a:pt x="9399339" y="614024"/>
                  <a:pt x="9365502" y="618786"/>
                </a:cubicBezTo>
                <a:cubicBezTo>
                  <a:pt x="9365301" y="619557"/>
                  <a:pt x="9365083" y="620311"/>
                  <a:pt x="9364882" y="621083"/>
                </a:cubicBezTo>
                <a:cubicBezTo>
                  <a:pt x="9367154" y="643828"/>
                  <a:pt x="9365640" y="666669"/>
                  <a:pt x="9360704" y="688046"/>
                </a:cubicBezTo>
                <a:lnTo>
                  <a:pt x="9348550" y="716656"/>
                </a:lnTo>
                <a:lnTo>
                  <a:pt x="9364006" y="740607"/>
                </a:lnTo>
                <a:cubicBezTo>
                  <a:pt x="9399452" y="734956"/>
                  <a:pt x="9432736" y="764886"/>
                  <a:pt x="9442712" y="811399"/>
                </a:cubicBezTo>
                <a:cubicBezTo>
                  <a:pt x="9449939" y="845051"/>
                  <a:pt x="9443551" y="881370"/>
                  <a:pt x="9425895" y="906957"/>
                </a:cubicBezTo>
                <a:cubicBezTo>
                  <a:pt x="9450945" y="927027"/>
                  <a:pt x="9464896" y="965542"/>
                  <a:pt x="9461408" y="1004996"/>
                </a:cubicBezTo>
                <a:cubicBezTo>
                  <a:pt x="9457317" y="1051190"/>
                  <a:pt x="9430388" y="1087375"/>
                  <a:pt x="9396552" y="1092137"/>
                </a:cubicBezTo>
                <a:cubicBezTo>
                  <a:pt x="9396350" y="1092908"/>
                  <a:pt x="9396133" y="1093662"/>
                  <a:pt x="9395931" y="1094434"/>
                </a:cubicBezTo>
                <a:cubicBezTo>
                  <a:pt x="9398203" y="1117179"/>
                  <a:pt x="9396690" y="1140020"/>
                  <a:pt x="9391754" y="1161397"/>
                </a:cubicBezTo>
                <a:lnTo>
                  <a:pt x="9383102" y="1181764"/>
                </a:lnTo>
                <a:lnTo>
                  <a:pt x="9393999" y="1198652"/>
                </a:lnTo>
                <a:cubicBezTo>
                  <a:pt x="9429446" y="1193001"/>
                  <a:pt x="9462729" y="1222931"/>
                  <a:pt x="9472706" y="1269444"/>
                </a:cubicBezTo>
                <a:cubicBezTo>
                  <a:pt x="9479933" y="1303096"/>
                  <a:pt x="9473544" y="1339415"/>
                  <a:pt x="9455888" y="1365002"/>
                </a:cubicBezTo>
                <a:cubicBezTo>
                  <a:pt x="9480939" y="1385072"/>
                  <a:pt x="9494890" y="1423587"/>
                  <a:pt x="9491402" y="1463041"/>
                </a:cubicBezTo>
                <a:cubicBezTo>
                  <a:pt x="9487310" y="1509235"/>
                  <a:pt x="9460382" y="1545420"/>
                  <a:pt x="9426545" y="1550182"/>
                </a:cubicBezTo>
                <a:cubicBezTo>
                  <a:pt x="9426344" y="1550953"/>
                  <a:pt x="9426126" y="1551707"/>
                  <a:pt x="9425925" y="1552479"/>
                </a:cubicBezTo>
                <a:cubicBezTo>
                  <a:pt x="9428197" y="1575224"/>
                  <a:pt x="9426684" y="1598065"/>
                  <a:pt x="9421748" y="1619442"/>
                </a:cubicBezTo>
                <a:lnTo>
                  <a:pt x="9405341" y="1658062"/>
                </a:lnTo>
                <a:lnTo>
                  <a:pt x="9414673" y="1658833"/>
                </a:lnTo>
                <a:cubicBezTo>
                  <a:pt x="9439455" y="1667047"/>
                  <a:pt x="9460048" y="1692604"/>
                  <a:pt x="9467530" y="1727489"/>
                </a:cubicBezTo>
                <a:cubicBezTo>
                  <a:pt x="9474757" y="1761141"/>
                  <a:pt x="9468369" y="1797460"/>
                  <a:pt x="9450713" y="1823047"/>
                </a:cubicBezTo>
                <a:cubicBezTo>
                  <a:pt x="9475763" y="1843117"/>
                  <a:pt x="9489714" y="1881632"/>
                  <a:pt x="9486226" y="1921086"/>
                </a:cubicBezTo>
                <a:cubicBezTo>
                  <a:pt x="9482135" y="1967280"/>
                  <a:pt x="9455206" y="2003465"/>
                  <a:pt x="9421370" y="2008227"/>
                </a:cubicBezTo>
                <a:cubicBezTo>
                  <a:pt x="9421168" y="2008998"/>
                  <a:pt x="9420951" y="2009752"/>
                  <a:pt x="9420749" y="2010524"/>
                </a:cubicBezTo>
                <a:cubicBezTo>
                  <a:pt x="9423021" y="2033269"/>
                  <a:pt x="9421508" y="2056110"/>
                  <a:pt x="9416572" y="2077487"/>
                </a:cubicBezTo>
                <a:lnTo>
                  <a:pt x="9403266" y="2108808"/>
                </a:lnTo>
                <a:lnTo>
                  <a:pt x="9407095" y="2114742"/>
                </a:lnTo>
                <a:cubicBezTo>
                  <a:pt x="9442541" y="2109091"/>
                  <a:pt x="9475824" y="2139021"/>
                  <a:pt x="9485801" y="2185534"/>
                </a:cubicBezTo>
                <a:cubicBezTo>
                  <a:pt x="9493028" y="2219186"/>
                  <a:pt x="9486639" y="2255504"/>
                  <a:pt x="9468983" y="2281092"/>
                </a:cubicBezTo>
                <a:cubicBezTo>
                  <a:pt x="9494034" y="2301162"/>
                  <a:pt x="9507985" y="2339677"/>
                  <a:pt x="9504497" y="2379131"/>
                </a:cubicBezTo>
                <a:cubicBezTo>
                  <a:pt x="9500405" y="2425325"/>
                  <a:pt x="9473477" y="2461510"/>
                  <a:pt x="9439640" y="2466272"/>
                </a:cubicBezTo>
                <a:cubicBezTo>
                  <a:pt x="9439439" y="2467043"/>
                  <a:pt x="9439221" y="2467797"/>
                  <a:pt x="9439020" y="2468569"/>
                </a:cubicBezTo>
                <a:cubicBezTo>
                  <a:pt x="9441292" y="2491314"/>
                  <a:pt x="9439778" y="2514155"/>
                  <a:pt x="9434842" y="2535531"/>
                </a:cubicBezTo>
                <a:lnTo>
                  <a:pt x="9418833" y="2573216"/>
                </a:lnTo>
                <a:lnTo>
                  <a:pt x="9439491" y="2574923"/>
                </a:lnTo>
                <a:cubicBezTo>
                  <a:pt x="9464273" y="2583137"/>
                  <a:pt x="9484866" y="2608694"/>
                  <a:pt x="9492348" y="2643579"/>
                </a:cubicBezTo>
                <a:cubicBezTo>
                  <a:pt x="9499575" y="2677231"/>
                  <a:pt x="9493187" y="2713549"/>
                  <a:pt x="9475531" y="2739137"/>
                </a:cubicBezTo>
                <a:cubicBezTo>
                  <a:pt x="9500581" y="2759207"/>
                  <a:pt x="9514532" y="2797722"/>
                  <a:pt x="9511044" y="2837176"/>
                </a:cubicBezTo>
                <a:cubicBezTo>
                  <a:pt x="9506953" y="2883370"/>
                  <a:pt x="9480024" y="2919555"/>
                  <a:pt x="9446188" y="2924317"/>
                </a:cubicBezTo>
                <a:cubicBezTo>
                  <a:pt x="9445986" y="2925088"/>
                  <a:pt x="9445768" y="2925842"/>
                  <a:pt x="9445567" y="2926614"/>
                </a:cubicBezTo>
                <a:cubicBezTo>
                  <a:pt x="9447839" y="2949359"/>
                  <a:pt x="9446326" y="2972200"/>
                  <a:pt x="9441390" y="2993577"/>
                </a:cubicBezTo>
                <a:lnTo>
                  <a:pt x="9421877" y="3039508"/>
                </a:lnTo>
                <a:lnTo>
                  <a:pt x="9433925" y="3046666"/>
                </a:lnTo>
                <a:cubicBezTo>
                  <a:pt x="9447924" y="3059257"/>
                  <a:pt x="9458739" y="3078367"/>
                  <a:pt x="9463727" y="3101624"/>
                </a:cubicBezTo>
                <a:cubicBezTo>
                  <a:pt x="9470954" y="3135276"/>
                  <a:pt x="9464565" y="3171594"/>
                  <a:pt x="9446909" y="3197182"/>
                </a:cubicBezTo>
                <a:cubicBezTo>
                  <a:pt x="9471960" y="3217252"/>
                  <a:pt x="9485910" y="3255767"/>
                  <a:pt x="9482422" y="3295221"/>
                </a:cubicBezTo>
                <a:cubicBezTo>
                  <a:pt x="9478331" y="3341415"/>
                  <a:pt x="9451403" y="3377600"/>
                  <a:pt x="9417566" y="3382362"/>
                </a:cubicBezTo>
                <a:cubicBezTo>
                  <a:pt x="9417365" y="3383133"/>
                  <a:pt x="9417147" y="3383887"/>
                  <a:pt x="9416946" y="3384659"/>
                </a:cubicBezTo>
                <a:cubicBezTo>
                  <a:pt x="9419218" y="3407404"/>
                  <a:pt x="9417704" y="3430245"/>
                  <a:pt x="9412768" y="3451621"/>
                </a:cubicBezTo>
                <a:lnTo>
                  <a:pt x="9393256" y="3497553"/>
                </a:lnTo>
                <a:lnTo>
                  <a:pt x="9405303" y="3504711"/>
                </a:lnTo>
                <a:cubicBezTo>
                  <a:pt x="9419301" y="3517302"/>
                  <a:pt x="9430117" y="3536412"/>
                  <a:pt x="9435105" y="3559669"/>
                </a:cubicBezTo>
                <a:cubicBezTo>
                  <a:pt x="9442332" y="3593321"/>
                  <a:pt x="9435944" y="3629639"/>
                  <a:pt x="9418288" y="3655227"/>
                </a:cubicBezTo>
                <a:cubicBezTo>
                  <a:pt x="9443338" y="3675297"/>
                  <a:pt x="9457289" y="3713812"/>
                  <a:pt x="9453801" y="3753266"/>
                </a:cubicBezTo>
                <a:cubicBezTo>
                  <a:pt x="9449710" y="3799460"/>
                  <a:pt x="9422781" y="3835645"/>
                  <a:pt x="9388945" y="3840407"/>
                </a:cubicBezTo>
                <a:cubicBezTo>
                  <a:pt x="9388743" y="3841178"/>
                  <a:pt x="9388526" y="3841932"/>
                  <a:pt x="9388324" y="3842704"/>
                </a:cubicBezTo>
                <a:cubicBezTo>
                  <a:pt x="9390596" y="3865449"/>
                  <a:pt x="9389082" y="3888290"/>
                  <a:pt x="9384146" y="3909666"/>
                </a:cubicBezTo>
                <a:lnTo>
                  <a:pt x="9364634" y="3955598"/>
                </a:lnTo>
                <a:lnTo>
                  <a:pt x="9376681" y="3962756"/>
                </a:lnTo>
                <a:cubicBezTo>
                  <a:pt x="9390680" y="3975347"/>
                  <a:pt x="9401495" y="3994457"/>
                  <a:pt x="9406484" y="4017714"/>
                </a:cubicBezTo>
                <a:cubicBezTo>
                  <a:pt x="9413710" y="4051366"/>
                  <a:pt x="9407322" y="4087684"/>
                  <a:pt x="9389666" y="4113272"/>
                </a:cubicBezTo>
                <a:cubicBezTo>
                  <a:pt x="9414716" y="4133342"/>
                  <a:pt x="9428667" y="4171856"/>
                  <a:pt x="9425180" y="4211310"/>
                </a:cubicBezTo>
                <a:cubicBezTo>
                  <a:pt x="9421088" y="4257505"/>
                  <a:pt x="9394159" y="4293689"/>
                  <a:pt x="9360323" y="4298451"/>
                </a:cubicBezTo>
                <a:cubicBezTo>
                  <a:pt x="9360121" y="4299222"/>
                  <a:pt x="9359904" y="4299976"/>
                  <a:pt x="9359702" y="4300748"/>
                </a:cubicBezTo>
                <a:cubicBezTo>
                  <a:pt x="9361974" y="4323493"/>
                  <a:pt x="9360461" y="4346334"/>
                  <a:pt x="9355525" y="4367710"/>
                </a:cubicBezTo>
                <a:lnTo>
                  <a:pt x="9331558" y="4424125"/>
                </a:lnTo>
                <a:lnTo>
                  <a:pt x="9334324" y="4428411"/>
                </a:lnTo>
                <a:cubicBezTo>
                  <a:pt x="9369771" y="4422761"/>
                  <a:pt x="9403055" y="4452690"/>
                  <a:pt x="9413031" y="4499203"/>
                </a:cubicBezTo>
                <a:cubicBezTo>
                  <a:pt x="9420258" y="4532856"/>
                  <a:pt x="9413870" y="4569174"/>
                  <a:pt x="9396213" y="4594761"/>
                </a:cubicBezTo>
                <a:cubicBezTo>
                  <a:pt x="9421264" y="4614832"/>
                  <a:pt x="9435214" y="4653347"/>
                  <a:pt x="9431727" y="4692800"/>
                </a:cubicBezTo>
                <a:cubicBezTo>
                  <a:pt x="9427636" y="4738995"/>
                  <a:pt x="9400707" y="4775179"/>
                  <a:pt x="9366870" y="4779941"/>
                </a:cubicBezTo>
                <a:cubicBezTo>
                  <a:pt x="9366669" y="4780712"/>
                  <a:pt x="9366451" y="4781467"/>
                  <a:pt x="9366250" y="4782238"/>
                </a:cubicBezTo>
                <a:cubicBezTo>
                  <a:pt x="9370794" y="4827728"/>
                  <a:pt x="9360196" y="4873604"/>
                  <a:pt x="9337359" y="4907373"/>
                </a:cubicBezTo>
                <a:cubicBezTo>
                  <a:pt x="9301276" y="4960711"/>
                  <a:pt x="9242773" y="4972599"/>
                  <a:pt x="9196814" y="4935962"/>
                </a:cubicBezTo>
                <a:lnTo>
                  <a:pt x="9196787" y="4936015"/>
                </a:lnTo>
                <a:lnTo>
                  <a:pt x="9184420" y="4960249"/>
                </a:lnTo>
                <a:cubicBezTo>
                  <a:pt x="9151449" y="5010537"/>
                  <a:pt x="9092406" y="5015670"/>
                  <a:pt x="9055112" y="4965641"/>
                </a:cubicBezTo>
                <a:lnTo>
                  <a:pt x="9054480" y="4966941"/>
                </a:lnTo>
                <a:lnTo>
                  <a:pt x="9045301" y="4985834"/>
                </a:lnTo>
                <a:cubicBezTo>
                  <a:pt x="9033844" y="5004123"/>
                  <a:pt x="9017767" y="5016388"/>
                  <a:pt x="8999897" y="5019833"/>
                </a:cubicBezTo>
                <a:cubicBezTo>
                  <a:pt x="8994980" y="5020783"/>
                  <a:pt x="8990063" y="5021040"/>
                  <a:pt x="8985216" y="50206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413790" y="137147"/>
            <a:ext cx="587813" cy="396254"/>
            <a:chOff x="1961908" y="2622150"/>
            <a:chExt cx="852568" cy="57282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9" name="원통 28"/>
            <p:cNvSpPr/>
            <p:nvPr/>
          </p:nvSpPr>
          <p:spPr>
            <a:xfrm>
              <a:off x="1963429" y="2622150"/>
              <a:ext cx="851047" cy="572822"/>
            </a:xfrm>
            <a:prstGeom prst="can">
              <a:avLst>
                <a:gd name="adj" fmla="val 49559"/>
              </a:avLst>
            </a:prstGeom>
            <a:solidFill>
              <a:srgbClr val="323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961908" y="2632936"/>
              <a:ext cx="848569" cy="266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2256463" y="2723646"/>
              <a:ext cx="152128" cy="4773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299310" y="2770524"/>
              <a:ext cx="152128" cy="4773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2381931" y="2733391"/>
              <a:ext cx="152128" cy="47731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2336377" y="2698745"/>
              <a:ext cx="152128" cy="4773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68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413790" y="137147"/>
            <a:ext cx="587813" cy="396254"/>
            <a:chOff x="1961908" y="2622150"/>
            <a:chExt cx="852568" cy="57282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원통 14"/>
            <p:cNvSpPr/>
            <p:nvPr/>
          </p:nvSpPr>
          <p:spPr>
            <a:xfrm>
              <a:off x="1963429" y="2622150"/>
              <a:ext cx="851047" cy="572822"/>
            </a:xfrm>
            <a:prstGeom prst="can">
              <a:avLst>
                <a:gd name="adj" fmla="val 49559"/>
              </a:avLst>
            </a:prstGeom>
            <a:solidFill>
              <a:srgbClr val="323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961908" y="2632936"/>
              <a:ext cx="848569" cy="266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2256463" y="2723646"/>
              <a:ext cx="152128" cy="4773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299310" y="2770524"/>
              <a:ext cx="152128" cy="4773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381931" y="2733391"/>
              <a:ext cx="152128" cy="47731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336377" y="2698745"/>
              <a:ext cx="152128" cy="4773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518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9341" y="1740281"/>
            <a:ext cx="477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한식뷔페</a:t>
            </a:r>
            <a:r>
              <a:rPr lang="ko-KR" altLang="en-US" sz="3600" dirty="0" smtClean="0">
                <a:latin typeface="+mj-ea"/>
                <a:ea typeface="+mj-ea"/>
              </a:rPr>
              <a:t> 자연별곡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27459" y="2399977"/>
            <a:ext cx="520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sz="3200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sz="3200" dirty="0" smtClean="0">
                <a:latin typeface="포천 오성과 한음 Bold" pitchFamily="50" charset="-127"/>
                <a:ea typeface="포천 오성과 한음 Bold" pitchFamily="50" charset="-127"/>
              </a:rPr>
              <a:t>예약 관리 프로그램</a:t>
            </a:r>
            <a:endParaRPr lang="ko-KR" altLang="en-US" sz="3200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0777" y="4198963"/>
            <a:ext cx="3298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/>
              <a:t>융합소프트웨어개발자양성과정</a:t>
            </a:r>
            <a:endParaRPr lang="en-US" altLang="ko-KR" sz="1600" dirty="0" smtClean="0"/>
          </a:p>
          <a:p>
            <a:pPr algn="r"/>
            <a:r>
              <a:rPr lang="en-US" altLang="ko-KR" sz="1600" dirty="0" smtClean="0"/>
              <a:t>1</a:t>
            </a:r>
            <a:r>
              <a:rPr lang="ko-KR" altLang="en-US" sz="1600" dirty="0" smtClean="0"/>
              <a:t>차 프로젝트</a:t>
            </a:r>
            <a:endParaRPr lang="en-US" altLang="ko-KR" sz="1600" dirty="0" smtClean="0"/>
          </a:p>
          <a:p>
            <a:pPr algn="r"/>
            <a:r>
              <a:rPr lang="ko-KR" altLang="en-US" sz="1600" dirty="0" smtClean="0"/>
              <a:t>김정휘</a:t>
            </a:r>
            <a:endParaRPr lang="en-US" altLang="ko-KR" sz="1600" dirty="0" smtClean="0"/>
          </a:p>
          <a:p>
            <a:pPr algn="r"/>
            <a:r>
              <a:rPr lang="en-US" altLang="ko-KR" sz="1600" dirty="0" smtClean="0"/>
              <a:t>2018.08.28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341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포천 오성과 한음 Bold" pitchFamily="50" charset="-127"/>
                <a:ea typeface="포천 오성과 한음 Bold" pitchFamily="50" charset="-127"/>
              </a:rPr>
              <a:t>3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테이블 설계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9718" y="1348264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물리적</a:t>
            </a:r>
            <a:r>
              <a:rPr lang="en-US" altLang="ko-KR" dirty="0" smtClean="0"/>
              <a:t>(Physical)</a:t>
            </a:r>
            <a:r>
              <a:rPr lang="ko-KR" altLang="en-US" dirty="0" smtClean="0"/>
              <a:t> 모델링</a:t>
            </a:r>
            <a:endParaRPr lang="ko-KR" alt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59" y="1997033"/>
            <a:ext cx="6600825" cy="3990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4.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테이블 명세서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214027"/>
              </p:ext>
            </p:extLst>
          </p:nvPr>
        </p:nvGraphicFramePr>
        <p:xfrm>
          <a:off x="808072" y="1881964"/>
          <a:ext cx="7421527" cy="3750487"/>
        </p:xfrm>
        <a:graphic>
          <a:graphicData uri="http://schemas.openxmlformats.org/drawingml/2006/table">
            <a:tbl>
              <a:tblPr/>
              <a:tblGrid>
                <a:gridCol w="627306"/>
                <a:gridCol w="1077884"/>
                <a:gridCol w="1528459"/>
                <a:gridCol w="1077884"/>
                <a:gridCol w="627306"/>
                <a:gridCol w="827562"/>
                <a:gridCol w="977755"/>
                <a:gridCol w="677371"/>
              </a:tblGrid>
              <a:tr h="3985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속성명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칼럼명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크기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유일키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허용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직원 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E_NO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직원 이름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E_NAME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직급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E_SECTION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직원 코드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E_CODE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E_PASSWORD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입사일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E_ENTRADA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퇴사일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E_RESIGNATION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08175" y="2895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502" y="1608330"/>
            <a:ext cx="30155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테이블 명세서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직원 테이블 명 </a:t>
            </a:r>
            <a:r>
              <a:rPr lang="en-US" altLang="ko-KR" sz="1100" dirty="0" smtClean="0"/>
              <a:t>: EMPLOYEE&gt;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5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4.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테이블 명세서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08175" y="2895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502" y="1608330"/>
            <a:ext cx="3467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테이블 명세서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주문예약 테이블 명 </a:t>
            </a:r>
            <a:r>
              <a:rPr lang="en-US" altLang="ko-KR" sz="1100" dirty="0" smtClean="0"/>
              <a:t>: BOOK_ORDER&gt;</a:t>
            </a:r>
            <a:endParaRPr lang="ko-KR" altLang="en-US" sz="11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78353"/>
              </p:ext>
            </p:extLst>
          </p:nvPr>
        </p:nvGraphicFramePr>
        <p:xfrm>
          <a:off x="806300" y="1880573"/>
          <a:ext cx="7348873" cy="4465711"/>
        </p:xfrm>
        <a:graphic>
          <a:graphicData uri="http://schemas.openxmlformats.org/drawingml/2006/table">
            <a:tbl>
              <a:tblPr/>
              <a:tblGrid>
                <a:gridCol w="522770"/>
                <a:gridCol w="1116153"/>
                <a:gridCol w="1364776"/>
                <a:gridCol w="1166479"/>
                <a:gridCol w="720312"/>
                <a:gridCol w="819461"/>
                <a:gridCol w="968183"/>
                <a:gridCol w="670739"/>
              </a:tblGrid>
              <a:tr h="3947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속성명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칼럼명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크기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유일키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허용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93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일련 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BO_NO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3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직원 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E_NO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FK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161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고객구분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C_SECTION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161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TABLE_NO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161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가격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TOTAL_PRICE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3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성인 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ADULT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3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아동 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SC_CHILD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3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유아 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PS_CHILD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3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사이드 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SIDE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9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인원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611" marR="50611" marT="13992" marB="1399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490788" y="17827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58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4.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테이블 명세서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08175" y="2895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490788" y="17827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86732"/>
              </p:ext>
            </p:extLst>
          </p:nvPr>
        </p:nvGraphicFramePr>
        <p:xfrm>
          <a:off x="823527" y="1880568"/>
          <a:ext cx="7321012" cy="3552669"/>
        </p:xfrm>
        <a:graphic>
          <a:graphicData uri="http://schemas.openxmlformats.org/drawingml/2006/table">
            <a:tbl>
              <a:tblPr/>
              <a:tblGrid>
                <a:gridCol w="421265"/>
                <a:gridCol w="1211443"/>
                <a:gridCol w="1359602"/>
                <a:gridCol w="1162057"/>
                <a:gridCol w="717582"/>
                <a:gridCol w="816354"/>
                <a:gridCol w="964513"/>
                <a:gridCol w="668196"/>
              </a:tblGrid>
              <a:tr h="3947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예약자 명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B_NAME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47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연락처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B_PHONE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47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예약날짜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B_DATE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47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예약시간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B_TIME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47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결제여부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47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결제수단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PAY_WAY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47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PAY_DATE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47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카드사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47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직원 이름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E_NAME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FK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908175" y="2743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502" y="1608330"/>
            <a:ext cx="3467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테이블 명세서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주문예약 테이블 명 </a:t>
            </a:r>
            <a:r>
              <a:rPr lang="en-US" altLang="ko-KR" sz="1100" dirty="0" smtClean="0"/>
              <a:t>: BOOK_ORDER&gt;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930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5. MVC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구조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9" y="1985520"/>
            <a:ext cx="2486025" cy="3609975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74" y="1985520"/>
            <a:ext cx="2428875" cy="2933700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0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6.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클래스 다이어그램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9718" y="1348264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-controller</a:t>
            </a:r>
            <a:endParaRPr lang="ko-KR" altLang="en-US" dirty="0"/>
          </a:p>
        </p:txBody>
      </p:sp>
      <p:pic>
        <p:nvPicPr>
          <p:cNvPr id="10249" name="Picture 9" descr="D:\한식뷔페 주문예약 시스템\class diagram controll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322817"/>
            <a:ext cx="4425212" cy="626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4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6.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클래스 다이어그램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9718" y="13482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-model</a:t>
            </a:r>
            <a:endParaRPr lang="ko-KR" altLang="en-US" dirty="0"/>
          </a:p>
        </p:txBody>
      </p:sp>
      <p:pic>
        <p:nvPicPr>
          <p:cNvPr id="11266" name="Picture 2" descr="D:\한식뷔페 주문예약 시스템\class diagram model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1532930"/>
            <a:ext cx="5908811" cy="494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53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로그인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026" name="Picture 2" descr="D:\한식뷔페 주문예약 시스템\PPT\캡처\로그인\로그인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639885"/>
            <a:ext cx="49149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61950" y="1804986"/>
            <a:ext cx="1733550" cy="8636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프로그램 실행 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로그인 창이 </a:t>
            </a:r>
            <a:r>
              <a:rPr lang="ko-KR" altLang="en-US" sz="1400" dirty="0" smtClean="0">
                <a:solidFill>
                  <a:schemeClr val="tx1"/>
                </a:solidFill>
              </a:rPr>
              <a:t>뜬다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598" y="2710792"/>
            <a:ext cx="1999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로그인</a:t>
            </a:r>
            <a:r>
              <a:rPr lang="ko-KR" altLang="en-US" sz="1400" dirty="0" err="1" smtClean="0"/>
              <a:t>을</a:t>
            </a:r>
            <a:r>
              <a:rPr lang="ko-KR" altLang="en-US" sz="1400" dirty="0" smtClean="0"/>
              <a:t> 해야 메인 창에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접속이 가능</a:t>
            </a:r>
            <a:r>
              <a:rPr lang="ko-KR" altLang="en-US" sz="1400" dirty="0" smtClean="0"/>
              <a:t>하다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102100" y="5068842"/>
            <a:ext cx="736600" cy="32865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57716" y="5803900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새로 들어온 직원의 경우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직원 등록</a:t>
            </a:r>
            <a:r>
              <a:rPr lang="ko-KR" altLang="en-US" sz="1400" dirty="0" smtClean="0"/>
              <a:t>을 통해 가입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>
            <a:stCxn id="7" idx="2"/>
          </p:cNvCxnSpPr>
          <p:nvPr/>
        </p:nvCxnSpPr>
        <p:spPr>
          <a:xfrm flipH="1">
            <a:off x="4279900" y="5397500"/>
            <a:ext cx="190500" cy="4064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62600" y="4152900"/>
            <a:ext cx="762000" cy="5969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429374" y="3010499"/>
            <a:ext cx="2016125" cy="8636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등록한 직원 정보에서 직원코드와 비밀번호가 일치하면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로그인 성공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직선 화살표 연결선 16"/>
          <p:cNvCxnSpPr>
            <a:stCxn id="12" idx="3"/>
          </p:cNvCxnSpPr>
          <p:nvPr/>
        </p:nvCxnSpPr>
        <p:spPr>
          <a:xfrm flipV="1">
            <a:off x="6324600" y="3861399"/>
            <a:ext cx="457200" cy="58995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914900" y="5067300"/>
            <a:ext cx="485845" cy="3175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324545" y="5384800"/>
            <a:ext cx="238055" cy="4191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37177" y="5814030"/>
            <a:ext cx="3043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닫기</a:t>
            </a:r>
            <a:r>
              <a:rPr lang="ko-KR" altLang="en-US" sz="1400" dirty="0" smtClean="0"/>
              <a:t>를 누르면</a:t>
            </a:r>
            <a:r>
              <a:rPr lang="en-US" altLang="ko-KR" sz="1400" dirty="0"/>
              <a:t> 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Platform.exit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  <a:r>
              <a:rPr lang="ko-KR" altLang="en-US" sz="1400" dirty="0" smtClean="0"/>
              <a:t>를 통해</a:t>
            </a:r>
            <a:endParaRPr lang="en-US" altLang="ko-KR" sz="1400" dirty="0" smtClean="0"/>
          </a:p>
          <a:p>
            <a:r>
              <a:rPr lang="ko-KR" altLang="en-US" sz="1400" dirty="0" smtClean="0"/>
              <a:t>창 전체를 닫는다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804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로그인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026" name="Picture 2" descr="D:\한식뷔페 주문예약 시스템\PPT\캡처\로그인\로그인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632265"/>
            <a:ext cx="49149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한식뷔페 주문예약 시스템\PPT\캡처\로그인\미입력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773552"/>
            <a:ext cx="34861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한식뷔페 주문예약 시스템\PPT\캡처\로그인\불일치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045" y="2345055"/>
            <a:ext cx="34861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8175" y="3601422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직원코드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비밀번호</a:t>
            </a:r>
            <a:endParaRPr lang="en-US" altLang="ko-KR" sz="1400" dirty="0" smtClean="0"/>
          </a:p>
          <a:p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미입력</a:t>
            </a:r>
            <a:r>
              <a:rPr lang="ko-KR" altLang="en-US" sz="1400" dirty="0" smtClean="0"/>
              <a:t> 시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4162426" y="4200842"/>
            <a:ext cx="1403420" cy="236538"/>
          </a:xfrm>
          <a:prstGeom prst="rect">
            <a:avLst/>
          </a:prstGeom>
          <a:solidFill>
            <a:srgbClr val="5FC8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397750" y="4029390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직원코드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비밀번호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불일치</a:t>
            </a:r>
            <a:r>
              <a:rPr lang="ko-KR" altLang="en-US" sz="1400" dirty="0" smtClean="0"/>
              <a:t> 시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280882" y="4411980"/>
            <a:ext cx="986318" cy="14732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95500" y="5859780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ecimalFormat</a:t>
            </a:r>
            <a:r>
              <a:rPr lang="ko-KR" altLang="en-US" sz="1400" dirty="0" smtClean="0"/>
              <a:t>을 사용해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숫자</a:t>
            </a:r>
            <a:r>
              <a:rPr lang="ko-KR" altLang="en-US" sz="1400" dirty="0" smtClean="0"/>
              <a:t>만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자</a:t>
            </a:r>
            <a:r>
              <a:rPr lang="ko-KR" altLang="en-US" sz="1400" dirty="0" smtClean="0"/>
              <a:t>까지 입력할 수 있도록 제한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3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포천 오성과 한음 Bold" pitchFamily="50" charset="-127"/>
                <a:ea typeface="포천 오성과 한음 Bold" pitchFamily="50" charset="-127"/>
              </a:rPr>
              <a:t>2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직원등</a:t>
            </a:r>
            <a:r>
              <a:rPr lang="ko-KR" altLang="en-US" dirty="0">
                <a:latin typeface="포천 오성과 한음 Bold" pitchFamily="50" charset="-127"/>
                <a:ea typeface="포천 오성과 한음 Bold" pitchFamily="50" charset="-127"/>
              </a:rPr>
              <a:t>록</a:t>
            </a:r>
          </a:p>
        </p:txBody>
      </p:sp>
      <p:pic>
        <p:nvPicPr>
          <p:cNvPr id="3074" name="Picture 2" descr="D:\한식뷔페 주문예약 시스템\PPT\캡처\로그인\직원등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573213"/>
            <a:ext cx="375285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283583" y="1905316"/>
            <a:ext cx="2418716" cy="12265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직원 등록 버튼을 누르면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 창은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그대로 두고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등록 창</a:t>
            </a:r>
            <a:r>
              <a:rPr lang="ko-KR" altLang="en-US" sz="1400" dirty="0" smtClean="0">
                <a:solidFill>
                  <a:schemeClr val="tx1"/>
                </a:solidFill>
              </a:rPr>
              <a:t>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새로 나타난다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52900" y="5359400"/>
            <a:ext cx="457200" cy="3175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1"/>
          </p:cNvCxnSpPr>
          <p:nvPr/>
        </p:nvCxnSpPr>
        <p:spPr>
          <a:xfrm flipH="1">
            <a:off x="2349500" y="5518150"/>
            <a:ext cx="1803400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846" y="5295900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코드 중복확인</a:t>
            </a:r>
            <a:r>
              <a:rPr lang="ko-KR" altLang="en-US" sz="1400" dirty="0" smtClean="0"/>
              <a:t>을 해야</a:t>
            </a:r>
            <a:endParaRPr lang="en-US" altLang="ko-KR" sz="1400" dirty="0" smtClean="0"/>
          </a:p>
          <a:p>
            <a:r>
              <a:rPr lang="ko-KR" altLang="en-US" sz="1400" dirty="0" smtClean="0"/>
              <a:t>활성</a:t>
            </a:r>
            <a:r>
              <a:rPr lang="ko-KR" altLang="en-US" sz="1400" dirty="0"/>
              <a:t>화</a:t>
            </a:r>
            <a:endParaRPr lang="en-US" altLang="ko-KR" sz="1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81800" y="4678690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입사일 초기값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dirty="0" smtClean="0"/>
              <a:t>현재 날짜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880100" y="4927600"/>
            <a:ext cx="901700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299586" y="3681252"/>
            <a:ext cx="1026794" cy="319247"/>
          </a:xfrm>
          <a:prstGeom prst="rect">
            <a:avLst/>
          </a:prstGeom>
          <a:solidFill>
            <a:srgbClr val="5FC8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680087" y="2847707"/>
            <a:ext cx="221028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ecimalFormat</a:t>
            </a:r>
            <a:r>
              <a:rPr lang="ko-KR" altLang="en-US" sz="1400" dirty="0" smtClean="0"/>
              <a:t>을 사용해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숫자</a:t>
            </a:r>
            <a:r>
              <a:rPr lang="ko-KR" altLang="en-US" sz="1400" dirty="0" smtClean="0"/>
              <a:t>만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자</a:t>
            </a:r>
            <a:r>
              <a:rPr lang="ko-KR" altLang="en-US" sz="1400" dirty="0" smtClean="0"/>
              <a:t>까지</a:t>
            </a:r>
            <a:endParaRPr lang="en-US" altLang="ko-KR" sz="1400" dirty="0" smtClean="0"/>
          </a:p>
          <a:p>
            <a:r>
              <a:rPr lang="ko-KR" altLang="en-US" sz="1400" dirty="0" smtClean="0"/>
              <a:t>입력할 수 있도록 제한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2" idx="3"/>
            <a:endCxn id="34" idx="1"/>
          </p:cNvCxnSpPr>
          <p:nvPr/>
        </p:nvCxnSpPr>
        <p:spPr>
          <a:xfrm flipV="1">
            <a:off x="5326380" y="3247817"/>
            <a:ext cx="1353707" cy="59305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휘\학원\한식뷔페 주문예약 시스템\PPT\캡처\로그인\직급선택.png"/>
          <p:cNvPicPr>
            <a:picLocks noChangeAspect="1" noChangeArrowheads="1"/>
          </p:cNvPicPr>
          <p:nvPr/>
        </p:nvPicPr>
        <p:blipFill>
          <a:blip r:embed="rId4" cstate="print"/>
          <a:srcRect l="38940" t="29516" r="37063" b="51813"/>
          <a:stretch>
            <a:fillRect/>
          </a:stretch>
        </p:blipFill>
        <p:spPr bwMode="auto">
          <a:xfrm>
            <a:off x="6733308" y="845126"/>
            <a:ext cx="900546" cy="85898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4291445" y="2948708"/>
            <a:ext cx="876299" cy="320963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987636" y="1288472"/>
            <a:ext cx="1745672" cy="164869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67945" y="1769235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직급 선택박스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직원</a:t>
            </a:r>
            <a:r>
              <a:rPr lang="ko-KR" altLang="en-US" sz="1400" dirty="0" smtClean="0"/>
              <a:t>과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관리자</a:t>
            </a:r>
            <a:r>
              <a:rPr lang="ko-KR" altLang="en-US" sz="1400" dirty="0" smtClean="0"/>
              <a:t>로 선택한다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26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62594" y="-13222"/>
            <a:ext cx="44937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목차</a:t>
            </a:r>
            <a:endParaRPr lang="en-US" altLang="ko-KR" sz="4400" b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sp>
        <p:nvSpPr>
          <p:cNvPr id="48" name="정육면체 47"/>
          <p:cNvSpPr/>
          <p:nvPr/>
        </p:nvSpPr>
        <p:spPr>
          <a:xfrm>
            <a:off x="5602655" y="920803"/>
            <a:ext cx="377081" cy="5486683"/>
          </a:xfrm>
          <a:prstGeom prst="cube">
            <a:avLst/>
          </a:prstGeom>
          <a:pattFill prst="solidDmnd">
            <a:fgClr>
              <a:srgbClr val="9A470E"/>
            </a:fgClr>
            <a:bgClr>
              <a:schemeClr val="accent2">
                <a:lumMod val="50000"/>
              </a:schemeClr>
            </a:bgClr>
          </a:patt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정육면체 48"/>
          <p:cNvSpPr/>
          <p:nvPr/>
        </p:nvSpPr>
        <p:spPr>
          <a:xfrm>
            <a:off x="6069447" y="1503822"/>
            <a:ext cx="377081" cy="4903664"/>
          </a:xfrm>
          <a:prstGeom prst="cube">
            <a:avLst/>
          </a:prstGeom>
          <a:solidFill>
            <a:srgbClr val="FFC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정육면체 49"/>
          <p:cNvSpPr/>
          <p:nvPr/>
        </p:nvSpPr>
        <p:spPr>
          <a:xfrm>
            <a:off x="6536239" y="2044528"/>
            <a:ext cx="377081" cy="4372271"/>
          </a:xfrm>
          <a:prstGeom prst="cube">
            <a:avLst/>
          </a:prstGeom>
          <a:solidFill>
            <a:schemeClr val="accent6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정육면체 50"/>
          <p:cNvSpPr/>
          <p:nvPr/>
        </p:nvSpPr>
        <p:spPr>
          <a:xfrm>
            <a:off x="7003030" y="1360096"/>
            <a:ext cx="377081" cy="5047390"/>
          </a:xfrm>
          <a:prstGeom prst="cube">
            <a:avLst>
              <a:gd name="adj" fmla="val 42682"/>
            </a:avLst>
          </a:prstGeom>
          <a:solidFill>
            <a:srgbClr val="FFD966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정육면체 51"/>
          <p:cNvSpPr/>
          <p:nvPr/>
        </p:nvSpPr>
        <p:spPr>
          <a:xfrm>
            <a:off x="7469821" y="1826917"/>
            <a:ext cx="205631" cy="4580568"/>
          </a:xfrm>
          <a:prstGeom prst="cube">
            <a:avLst>
              <a:gd name="adj" fmla="val 32578"/>
            </a:avLst>
          </a:prstGeom>
          <a:solidFill>
            <a:srgbClr val="FF66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64803" y="1577790"/>
            <a:ext cx="3727468" cy="4135993"/>
            <a:chOff x="1664803" y="1550896"/>
            <a:chExt cx="2297598" cy="4135993"/>
          </a:xfrm>
        </p:grpSpPr>
        <p:sp>
          <p:nvSpPr>
            <p:cNvPr id="38" name="직사각형 37"/>
            <p:cNvSpPr/>
            <p:nvPr/>
          </p:nvSpPr>
          <p:spPr>
            <a:xfrm>
              <a:off x="1673573" y="1550896"/>
              <a:ext cx="22888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프로그램 개요</a:t>
              </a:r>
              <a:endPara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673572" y="2377145"/>
              <a:ext cx="22888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2</a:t>
              </a:r>
              <a:r>
                <a:rPr lang="en-US" altLang="ko-KR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. </a:t>
              </a:r>
              <a:r>
                <a:rPr lang="ko-KR" altLang="en-US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개발 일정</a:t>
              </a:r>
              <a:endPara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673572" y="3203394"/>
              <a:ext cx="22888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프로그램 구조</a:t>
              </a:r>
              <a:endPara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673572" y="4029643"/>
              <a:ext cx="22888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4. UI/</a:t>
              </a:r>
              <a:r>
                <a:rPr lang="ko-KR" altLang="en-US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기능</a:t>
              </a:r>
              <a:endPara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664803" y="4855892"/>
              <a:ext cx="22888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5. </a:t>
              </a:r>
              <a:r>
                <a:rPr lang="ko-KR" altLang="en-US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마치며</a:t>
              </a:r>
              <a:endPara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포천 오성과 한음 Bold" pitchFamily="50" charset="-127"/>
                <a:ea typeface="포천 오성과 한음 Bold" pitchFamily="50" charset="-127"/>
              </a:rPr>
              <a:t>2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직원등</a:t>
            </a:r>
            <a:r>
              <a:rPr lang="ko-KR" altLang="en-US" dirty="0">
                <a:latin typeface="포천 오성과 한음 Bold" pitchFamily="50" charset="-127"/>
                <a:ea typeface="포천 오성과 한음 Bold" pitchFamily="50" charset="-127"/>
              </a:rPr>
              <a:t>록</a:t>
            </a:r>
          </a:p>
        </p:txBody>
      </p:sp>
      <p:pic>
        <p:nvPicPr>
          <p:cNvPr id="3074" name="Picture 2" descr="D:\한식뷔페 주문예약 시스템\PPT\캡처\로그인\직원등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573213"/>
            <a:ext cx="375285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한식뷔페 주문예약 시스템\PPT\캡처\로그인\코드사용가능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697" y="4437064"/>
            <a:ext cx="4038600" cy="1228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한식뷔페 주문예약 시스템\PPT\캡처\로그인\코드중복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878011"/>
            <a:ext cx="4038600" cy="1228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01706" y="3181442"/>
            <a:ext cx="202037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코드중복</a:t>
            </a:r>
            <a:r>
              <a:rPr lang="ko-KR" altLang="en-US" sz="1400" dirty="0" smtClean="0"/>
              <a:t>검사</a:t>
            </a:r>
            <a:r>
              <a:rPr lang="en-US" altLang="ko-KR" sz="1400" dirty="0" smtClean="0"/>
              <a:t>:</a:t>
            </a:r>
          </a:p>
          <a:p>
            <a:r>
              <a:rPr lang="ko-KR" altLang="en-US" sz="1400" dirty="0" smtClean="0"/>
              <a:t>퇴사하지 않은 직원 중 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중복된 코드가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있을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400" dirty="0" smtClean="0"/>
              <a:t>경우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158751" y="5663268"/>
            <a:ext cx="2460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코드중복</a:t>
            </a:r>
            <a:r>
              <a:rPr lang="ko-KR" altLang="en-US" sz="1400" dirty="0" smtClean="0"/>
              <a:t>검사</a:t>
            </a:r>
            <a:r>
              <a:rPr lang="en-US" altLang="ko-KR" sz="1400" dirty="0" smtClean="0"/>
              <a:t>:</a:t>
            </a:r>
          </a:p>
          <a:p>
            <a:r>
              <a:rPr lang="ko-KR" altLang="en-US" sz="1400" dirty="0" smtClean="0"/>
              <a:t>코드가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중복되지 않을 </a:t>
            </a:r>
            <a:r>
              <a:rPr lang="ko-KR" altLang="en-US" sz="1400" dirty="0" smtClean="0"/>
              <a:t>경우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퇴사한 직원이 쓰던 코드도</a:t>
            </a:r>
            <a:endParaRPr lang="en-US" altLang="ko-KR" sz="1400" dirty="0" smtClean="0"/>
          </a:p>
          <a:p>
            <a:r>
              <a:rPr lang="ko-KR" altLang="en-US" sz="1400" dirty="0" smtClean="0"/>
              <a:t>사용 가능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4101" name="Picture 5" descr="D:\한식뷔페 주문예약 시스템\PPT\캡처\로그인\코드 미입력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697" y="1398031"/>
            <a:ext cx="4038600" cy="1228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172200" y="2641600"/>
            <a:ext cx="2109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직원코드를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입력하지 않고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dirty="0" smtClean="0"/>
              <a:t>중복확인을 눌렀을 경우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080948" y="3682999"/>
            <a:ext cx="696191" cy="29325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포천 오성과 한음 Bold" pitchFamily="50" charset="-127"/>
                <a:ea typeface="포천 오성과 한음 Bold" pitchFamily="50" charset="-127"/>
              </a:rPr>
              <a:t>2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직원등</a:t>
            </a:r>
            <a:r>
              <a:rPr lang="ko-KR" altLang="en-US" dirty="0">
                <a:latin typeface="포천 오성과 한음 Bold" pitchFamily="50" charset="-127"/>
                <a:ea typeface="포천 오성과 한음 Bold" pitchFamily="50" charset="-127"/>
              </a:rPr>
              <a:t>록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875" y="1573213"/>
            <a:ext cx="3752850" cy="46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0" y="2675900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중복확인에 성공하면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수정할 수 없다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292795" y="2937510"/>
            <a:ext cx="1565205" cy="8890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D:\한식뷔페 주문예약 시스템\PPT\캡처\로그인\가입완료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2" y="2318056"/>
            <a:ext cx="3486150" cy="1762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152900" y="5359400"/>
            <a:ext cx="457200" cy="3175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 flipV="1">
            <a:off x="2948940" y="4080181"/>
            <a:ext cx="1203960" cy="143796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63690" y="4196090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PasswordField</a:t>
            </a:r>
            <a:r>
              <a:rPr lang="ko-KR" altLang="en-US" sz="1400" dirty="0" smtClean="0"/>
              <a:t>로</a:t>
            </a:r>
            <a:endParaRPr lang="en-US" altLang="ko-KR" sz="1400" dirty="0" smtClean="0"/>
          </a:p>
          <a:p>
            <a:r>
              <a:rPr lang="ko-KR" altLang="en-US" sz="1400" dirty="0" smtClean="0"/>
              <a:t>비밀번호 보호</a:t>
            </a:r>
            <a:endParaRPr lang="ko-KR" altLang="en-US" sz="1400" dirty="0"/>
          </a:p>
        </p:txBody>
      </p:sp>
      <p:cxnSp>
        <p:nvCxnSpPr>
          <p:cNvPr id="26" name="꺾인 연결선 25"/>
          <p:cNvCxnSpPr>
            <a:endCxn id="24" idx="1"/>
          </p:cNvCxnSpPr>
          <p:nvPr/>
        </p:nvCxnSpPr>
        <p:spPr>
          <a:xfrm>
            <a:off x="5875020" y="4196090"/>
            <a:ext cx="788670" cy="261610"/>
          </a:xfrm>
          <a:prstGeom prst="bentConnector3">
            <a:avLst>
              <a:gd name="adj1" fmla="val 36957"/>
            </a:avLst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flipV="1">
            <a:off x="5875020" y="4457700"/>
            <a:ext cx="582930" cy="114300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7007" y="4163377"/>
            <a:ext cx="2340987" cy="81724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비밀번호가 비밀번호 확인과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동일</a:t>
            </a:r>
            <a:r>
              <a:rPr lang="ko-KR" altLang="en-US" sz="1400" dirty="0" smtClean="0"/>
              <a:t>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빠짐없이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입력</a:t>
            </a:r>
            <a:r>
              <a:rPr lang="ko-KR" altLang="en-US" sz="1400" dirty="0" smtClean="0"/>
              <a:t>했으면 등록 성공</a:t>
            </a:r>
            <a:endParaRPr lang="en-US" altLang="ko-KR" sz="14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67236" y="4987495"/>
            <a:ext cx="304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입력한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직원코드</a:t>
            </a:r>
            <a:r>
              <a:rPr lang="ko-KR" altLang="en-US" sz="1400" dirty="0" smtClean="0">
                <a:latin typeface="+mn-ea"/>
              </a:rPr>
              <a:t>를 알림 창에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불러와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등록 성공과 함께 알린다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124" name="Picture 4" descr="D:\한식뷔페 주문예약 시스템\PPT\캡처\로그인\직원등록 미입력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161449"/>
            <a:ext cx="4038600" cy="1228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/>
          <p:cNvCxnSpPr/>
          <p:nvPr/>
        </p:nvCxnSpPr>
        <p:spPr>
          <a:xfrm flipV="1">
            <a:off x="4503420" y="1398032"/>
            <a:ext cx="1024325" cy="396136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63690" y="1388726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입력하지 않은 곳이</a:t>
            </a:r>
            <a:endParaRPr lang="en-US" altLang="ko-KR" sz="1400" dirty="0" smtClean="0"/>
          </a:p>
          <a:p>
            <a:r>
              <a:rPr lang="ko-KR" altLang="en-US" sz="1400" dirty="0" smtClean="0"/>
              <a:t>있을 경우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834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메인 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- </a:t>
            </a:r>
            <a:r>
              <a:rPr lang="ko-KR" altLang="en-US" dirty="0" err="1" smtClean="0">
                <a:latin typeface="포천 오성과 한음 Bold" pitchFamily="50" charset="-127"/>
                <a:ea typeface="포천 오성과 한음 Bold" pitchFamily="50" charset="-127"/>
              </a:rPr>
              <a:t>메이</a:t>
            </a:r>
            <a:r>
              <a:rPr lang="ko-KR" altLang="en-US" dirty="0" err="1">
                <a:latin typeface="포천 오성과 한음 Bold" pitchFamily="50" charset="-127"/>
                <a:ea typeface="포천 오성과 한음 Bold" pitchFamily="50" charset="-127"/>
              </a:rPr>
              <a:t>트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 로그인 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 descr="D:\한식뷔페 주문예약 시스템\PPT\캡처\main\로그인 성공(메이트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17" y="762692"/>
            <a:ext cx="7278869" cy="56422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16284" y="2576945"/>
            <a:ext cx="673331" cy="14963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8951" y="2942705"/>
            <a:ext cx="1859085" cy="9227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로그인한 직원의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이름</a:t>
            </a:r>
            <a:r>
              <a:rPr lang="ko-KR" altLang="en-US" sz="1200" dirty="0" smtClean="0">
                <a:solidFill>
                  <a:schemeClr val="tx1"/>
                </a:solidFill>
              </a:rPr>
              <a:t>과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직급</a:t>
            </a:r>
            <a:r>
              <a:rPr lang="ko-KR" altLang="en-US" sz="1200" dirty="0" smtClean="0">
                <a:solidFill>
                  <a:schemeClr val="tx1"/>
                </a:solidFill>
              </a:rPr>
              <a:t>을 불러와 표시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" name="직선 화살표 연결선 9"/>
          <p:cNvCxnSpPr>
            <a:stCxn id="4" idx="2"/>
          </p:cNvCxnSpPr>
          <p:nvPr/>
        </p:nvCxnSpPr>
        <p:spPr>
          <a:xfrm flipH="1">
            <a:off x="3852949" y="2726575"/>
            <a:ext cx="1" cy="21613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987634" y="706722"/>
            <a:ext cx="2717531" cy="66709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직원으로 등록 했으면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메이트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관리자로 등록했으면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관리자</a:t>
            </a:r>
            <a:r>
              <a:rPr lang="ko-KR" altLang="en-US" sz="12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5117" y="931025"/>
            <a:ext cx="2112279" cy="249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5760" y="1589950"/>
            <a:ext cx="2471569" cy="83958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메이트</a:t>
            </a:r>
            <a:r>
              <a:rPr lang="ko-KR" altLang="en-US" sz="1200" dirty="0" smtClean="0">
                <a:solidFill>
                  <a:schemeClr val="tx1"/>
                </a:solidFill>
              </a:rPr>
              <a:t> 직급이 볼 수 있는 창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매출현황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직원관리는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비활성화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665787" y="1180407"/>
            <a:ext cx="0" cy="40954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8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메인 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-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관리</a:t>
            </a:r>
            <a:r>
              <a:rPr lang="ko-KR" altLang="en-US" dirty="0">
                <a:latin typeface="포천 오성과 한음 Bold" pitchFamily="50" charset="-127"/>
                <a:ea typeface="포천 오성과 한음 Bold" pitchFamily="50" charset="-127"/>
              </a:rPr>
              <a:t>자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 로그인 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117" y="762692"/>
            <a:ext cx="7278869" cy="5642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16284" y="2576945"/>
            <a:ext cx="673331" cy="14963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68951" y="2942705"/>
            <a:ext cx="1859085" cy="9227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로그인한 직원의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이름</a:t>
            </a:r>
            <a:r>
              <a:rPr lang="ko-KR" altLang="en-US" sz="1200" dirty="0" smtClean="0">
                <a:solidFill>
                  <a:schemeClr val="tx1"/>
                </a:solidFill>
              </a:rPr>
              <a:t>과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직급</a:t>
            </a:r>
            <a:r>
              <a:rPr lang="ko-KR" altLang="en-US" sz="1200" dirty="0" smtClean="0">
                <a:solidFill>
                  <a:schemeClr val="tx1"/>
                </a:solidFill>
              </a:rPr>
              <a:t>을 불러와 표시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" name="직선 화살표 연결선 9"/>
          <p:cNvCxnSpPr>
            <a:stCxn id="4" idx="2"/>
          </p:cNvCxnSpPr>
          <p:nvPr/>
        </p:nvCxnSpPr>
        <p:spPr>
          <a:xfrm flipH="1">
            <a:off x="3852949" y="2726575"/>
            <a:ext cx="1" cy="21613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55117" y="931025"/>
            <a:ext cx="2112279" cy="249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5142" y="1589949"/>
            <a:ext cx="2093730" cy="83958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관리자</a:t>
            </a:r>
            <a:r>
              <a:rPr lang="ko-KR" altLang="en-US" sz="1200" dirty="0" smtClean="0">
                <a:solidFill>
                  <a:schemeClr val="tx1"/>
                </a:solidFill>
              </a:rPr>
              <a:t> 직급은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매출현황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직원관리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탭을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누를 수 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665787" y="1180407"/>
            <a:ext cx="0" cy="40954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등록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194" y="762692"/>
            <a:ext cx="7274714" cy="56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09080" y="4115809"/>
            <a:ext cx="1972543" cy="934481"/>
          </a:xfrm>
          <a:prstGeom prst="rect">
            <a:avLst/>
          </a:prstGeom>
          <a:solidFill>
            <a:srgbClr val="43C0FF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51" y="2390149"/>
            <a:ext cx="737554" cy="1776543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 flipV="1">
            <a:off x="2158960" y="3999933"/>
            <a:ext cx="249382" cy="23175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1299679" y="3417537"/>
            <a:ext cx="1080654" cy="4821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테이블은 </a:t>
            </a:r>
            <a:r>
              <a:rPr lang="en-US" altLang="ko-KR" sz="1100" dirty="0" smtClean="0">
                <a:solidFill>
                  <a:schemeClr val="tx1"/>
                </a:solidFill>
              </a:rPr>
              <a:t>1~30</a:t>
            </a:r>
            <a:r>
              <a:rPr lang="ko-KR" altLang="en-US" sz="1100" dirty="0" smtClean="0">
                <a:solidFill>
                  <a:schemeClr val="tx1"/>
                </a:solidFill>
              </a:rPr>
              <a:t>번까지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01912" y="4166692"/>
            <a:ext cx="1702597" cy="10806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주문을 넣는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직원 이름을 적는다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해당 주문 결제 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그 직원의 실적</a:t>
            </a:r>
            <a:r>
              <a:rPr lang="ko-KR" altLang="en-US" sz="1100" dirty="0" smtClean="0">
                <a:solidFill>
                  <a:schemeClr val="tx1"/>
                </a:solidFill>
              </a:rPr>
              <a:t>으로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카운트 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380333" y="4530436"/>
            <a:ext cx="821579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33004" y="5062450"/>
            <a:ext cx="2809701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8713" y="4588625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테이블 정보</a:t>
            </a:r>
            <a:endParaRPr lang="en-US" altLang="ko-KR" sz="1200" dirty="0" smtClean="0"/>
          </a:p>
          <a:p>
            <a:r>
              <a:rPr lang="ko-KR" altLang="en-US" sz="1200" dirty="0" smtClean="0"/>
              <a:t>입력란</a:t>
            </a:r>
            <a:endParaRPr lang="ko-KR" altLang="en-US" sz="12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133004" y="6259483"/>
            <a:ext cx="2809701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8713" y="5785658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 정보</a:t>
            </a:r>
            <a:endParaRPr lang="en-US" altLang="ko-KR" sz="1200" dirty="0" smtClean="0"/>
          </a:p>
          <a:p>
            <a:r>
              <a:rPr lang="ko-KR" altLang="en-US" sz="1200" dirty="0" smtClean="0"/>
              <a:t>입력란</a:t>
            </a:r>
            <a:endParaRPr lang="ko-KR" altLang="en-US" sz="1200" dirty="0"/>
          </a:p>
        </p:txBody>
      </p:sp>
      <p:pic>
        <p:nvPicPr>
          <p:cNvPr id="7171" name="Picture 3" descr="D:\한식뷔페 주문예약 시스템\PPT\캡처\main\주문\담당자 이름 미입력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088" y="1276511"/>
            <a:ext cx="3192352" cy="9712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한식뷔페 주문예약 시스템\PPT\캡처\main\주문\담당자 이름 검색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21" y="3735761"/>
            <a:ext cx="3192352" cy="9712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2848401" y="731235"/>
            <a:ext cx="1726067" cy="4821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담당자 이름을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입력하지 않았을 경우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257690" y="2727583"/>
            <a:ext cx="2000473" cy="9310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입력한 담당자 이름이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등록된 직원 정보 중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존재하지 않거</a:t>
            </a:r>
            <a:r>
              <a:rPr lang="ko-KR" altLang="en-US" sz="1100" dirty="0" smtClean="0">
                <a:solidFill>
                  <a:schemeClr val="tx1"/>
                </a:solidFill>
              </a:rPr>
              <a:t>나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퇴사한 직원</a:t>
            </a:r>
            <a:r>
              <a:rPr lang="ko-KR" altLang="en-US" sz="1100" dirty="0" smtClean="0">
                <a:solidFill>
                  <a:schemeClr val="tx1"/>
                </a:solidFill>
              </a:rPr>
              <a:t>일 경우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3280882" y="1213373"/>
            <a:ext cx="146662" cy="295332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4904509" y="3658606"/>
            <a:ext cx="540327" cy="93001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 descr="D:\한식뷔페 주문예약 시스템\PPT\캡처\main\주문\정보 미입력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12" y="5552901"/>
            <a:ext cx="3246532" cy="9877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화살표 연결선 48"/>
          <p:cNvCxnSpPr/>
          <p:nvPr/>
        </p:nvCxnSpPr>
        <p:spPr>
          <a:xfrm>
            <a:off x="2158960" y="4987636"/>
            <a:ext cx="933375" cy="62345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18447" y="6149503"/>
            <a:ext cx="1713461" cy="5107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정보를 전부 입력해야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확인을 누를 수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5139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등록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194" y="762692"/>
            <a:ext cx="7274714" cy="564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34019" y="4114800"/>
            <a:ext cx="1892061" cy="93726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8941" y="5399051"/>
            <a:ext cx="2314239" cy="10058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정보를 전부 입력하고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방문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’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선택 후</a:t>
            </a:r>
            <a:endParaRPr lang="en-US" altLang="ko-KR" sz="1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확인 버튼을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테이블 정보 입력란이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비활성화</a:t>
            </a:r>
            <a:r>
              <a:rPr lang="en-US" altLang="ko-KR" sz="11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주문 입력란이 활성화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25709" y="4114800"/>
            <a:ext cx="2589291" cy="20574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4" idx="2"/>
          </p:cNvCxnSpPr>
          <p:nvPr/>
        </p:nvCxnSpPr>
        <p:spPr>
          <a:xfrm flipH="1">
            <a:off x="1980049" y="5052060"/>
            <a:ext cx="1" cy="34699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</p:cNvCxnSpPr>
          <p:nvPr/>
        </p:nvCxnSpPr>
        <p:spPr>
          <a:xfrm flipV="1">
            <a:off x="2583180" y="5399051"/>
            <a:ext cx="542529" cy="50292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274570" y="3406140"/>
            <a:ext cx="1006312" cy="83439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420354" y="1268730"/>
            <a:ext cx="2503170" cy="81153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선택한 테이블 번호를 가져와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인석인지 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인석인지 판별</a:t>
            </a:r>
            <a:r>
              <a:rPr lang="ko-KR" altLang="en-US" sz="1200" dirty="0" smtClean="0">
                <a:solidFill>
                  <a:schemeClr val="tx1"/>
                </a:solidFill>
              </a:rPr>
              <a:t> 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선택한 테이블과 좌석 수를 표시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8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등록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195" y="762692"/>
            <a:ext cx="7274711" cy="56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14350" y="3275181"/>
            <a:ext cx="1897380" cy="8801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예약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</a:rPr>
              <a:t>을 선택하면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예약 정보 입력 창이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활성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060065" y="5040630"/>
            <a:ext cx="1892061" cy="128425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 descr="D:\한식뷔페 주문예약 시스템\PPT\캡처\main\예약\예전날짜선택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00" y="1520825"/>
            <a:ext cx="4038600" cy="1228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한식뷔페 주문예약 시스템\PPT\캡처\main\예약\예약중복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26" y="4337684"/>
            <a:ext cx="4038600" cy="1228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V="1">
            <a:off x="2366010" y="2772410"/>
            <a:ext cx="586116" cy="277114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202281" y="2824331"/>
            <a:ext cx="1941219" cy="94936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오늘 이전 날짜</a:t>
            </a:r>
            <a:r>
              <a:rPr lang="ko-KR" altLang="en-US" sz="1200" dirty="0" smtClean="0">
                <a:solidFill>
                  <a:schemeClr val="tx1"/>
                </a:solidFill>
              </a:rPr>
              <a:t>는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선택할 수 없도록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경고 창을 띄운다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88654" y="5639080"/>
            <a:ext cx="2440354" cy="94936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같은 날</a:t>
            </a:r>
            <a:r>
              <a:rPr lang="ko-KR" altLang="en-US" sz="1200" dirty="0" smtClean="0">
                <a:solidFill>
                  <a:schemeClr val="tx1"/>
                </a:solidFill>
              </a:rPr>
              <a:t>에 이미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등록된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테이블 번호</a:t>
            </a:r>
            <a:r>
              <a:rPr lang="ko-KR" altLang="en-US" sz="1200" dirty="0" smtClean="0">
                <a:solidFill>
                  <a:schemeClr val="tx1"/>
                </a:solidFill>
              </a:rPr>
              <a:t>를 선택했을 경우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테이블 번호가 같아도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날짜가 다르면 등록 가능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28" idx="3"/>
          </p:cNvCxnSpPr>
          <p:nvPr/>
        </p:nvCxnSpPr>
        <p:spPr>
          <a:xfrm flipV="1">
            <a:off x="2823210" y="4952046"/>
            <a:ext cx="1539216" cy="70580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543050" y="5543550"/>
            <a:ext cx="1280160" cy="2286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6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등록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195" y="762692"/>
            <a:ext cx="7274711" cy="56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402623" y="2285933"/>
            <a:ext cx="1941219" cy="94936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시간은 </a:t>
            </a:r>
            <a:r>
              <a:rPr lang="en-US" altLang="ko-KR" sz="1200" dirty="0" smtClean="0">
                <a:solidFill>
                  <a:schemeClr val="tx1"/>
                </a:solidFill>
              </a:rPr>
              <a:t>AM10</a:t>
            </a:r>
            <a:r>
              <a:rPr lang="ko-KR" altLang="en-US" sz="1200" dirty="0" smtClean="0">
                <a:solidFill>
                  <a:schemeClr val="tx1"/>
                </a:solidFill>
              </a:rPr>
              <a:t>시부터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PM9</a:t>
            </a:r>
            <a:r>
              <a:rPr lang="ko-KR" altLang="en-US" sz="1200" dirty="0" smtClean="0">
                <a:solidFill>
                  <a:schemeClr val="tx1"/>
                </a:solidFill>
              </a:rPr>
              <a:t>시</a:t>
            </a:r>
            <a:r>
              <a:rPr lang="en-US" altLang="ko-KR" sz="1200" dirty="0" smtClean="0">
                <a:solidFill>
                  <a:schemeClr val="tx1"/>
                </a:solidFill>
              </a:rPr>
              <a:t>(21</a:t>
            </a:r>
            <a:r>
              <a:rPr lang="ko-KR" altLang="en-US" sz="1200" dirty="0" smtClean="0">
                <a:solidFill>
                  <a:schemeClr val="tx1"/>
                </a:solidFill>
              </a:rPr>
              <a:t>시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</a:rPr>
              <a:t>까지만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선택 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03" y="1338609"/>
            <a:ext cx="1966836" cy="2189797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31620" y="5772150"/>
            <a:ext cx="1280160" cy="2286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526030" y="3588327"/>
            <a:ext cx="424988" cy="218382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휘\학원\한식뷔페 주문예약 시스템\PPT\캡처\main\예약\미입력시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9716" y="3403024"/>
            <a:ext cx="3723121" cy="11327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773383" y="5999020"/>
            <a:ext cx="429491" cy="263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2202874" y="4197927"/>
            <a:ext cx="2493817" cy="193271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3964" y="4821376"/>
            <a:ext cx="816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예약자</a:t>
            </a:r>
            <a:r>
              <a:rPr lang="en-US" altLang="ko-KR" sz="1200" dirty="0" smtClean="0"/>
              <a:t>/</a:t>
            </a:r>
          </a:p>
          <a:p>
            <a:r>
              <a:rPr lang="ko-KR" altLang="en-US" sz="1200" dirty="0" smtClean="0"/>
              <a:t>연락처</a:t>
            </a:r>
            <a:r>
              <a:rPr lang="en-US" altLang="ko-KR" sz="1200" dirty="0" smtClean="0"/>
              <a:t>/</a:t>
            </a:r>
          </a:p>
          <a:p>
            <a:r>
              <a:rPr lang="ko-KR" altLang="en-US" sz="1200" dirty="0" smtClean="0"/>
              <a:t>예약시간</a:t>
            </a:r>
            <a:endParaRPr lang="en-US" altLang="ko-KR" sz="1200" dirty="0" smtClean="0"/>
          </a:p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초기값 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‘-’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965" y="5708070"/>
            <a:ext cx="795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예약일</a:t>
            </a:r>
            <a:endParaRPr lang="en-US" altLang="ko-KR" sz="1200" dirty="0" smtClean="0"/>
          </a:p>
          <a:p>
            <a:r>
              <a:rPr lang="ko-KR" altLang="en-US" sz="1200" dirty="0" smtClean="0"/>
              <a:t>초기값</a:t>
            </a:r>
            <a:endParaRPr lang="en-US" altLang="ko-KR" sz="1200" dirty="0" smtClean="0"/>
          </a:p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오늘 날짜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04660" y="2355206"/>
            <a:ext cx="2077339" cy="94936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예약자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연락처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예약시간 중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하나라도 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‘-’</a:t>
            </a:r>
            <a:r>
              <a:rPr lang="ko-KR" altLang="en-US" sz="1100" dirty="0" smtClean="0">
                <a:solidFill>
                  <a:schemeClr val="tx1"/>
                </a:solidFill>
              </a:rPr>
              <a:t>일 경우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accent1">
                    <a:lumMod val="75000"/>
                  </a:schemeClr>
                </a:solidFill>
              </a:rPr>
              <a:t>미입력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 알림 창</a:t>
            </a:r>
            <a:r>
              <a:rPr lang="ko-KR" altLang="en-US" sz="1100" dirty="0" smtClean="0">
                <a:solidFill>
                  <a:schemeClr val="tx1"/>
                </a:solidFill>
              </a:rPr>
              <a:t>을 띄운다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85460" y="5638734"/>
            <a:ext cx="2077339" cy="94936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모두 입력하고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확인을 누르면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예약 정보입력란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비활성화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주문입력란이 활성화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4" name="직선 화살표 연결선 23"/>
          <p:cNvCxnSpPr>
            <a:stCxn id="11" idx="3"/>
          </p:cNvCxnSpPr>
          <p:nvPr/>
        </p:nvCxnSpPr>
        <p:spPr>
          <a:xfrm flipV="1">
            <a:off x="2202874" y="6109855"/>
            <a:ext cx="2826326" cy="2078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등록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194" y="762692"/>
            <a:ext cx="7274713" cy="564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103370" y="4674870"/>
            <a:ext cx="674370" cy="30861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185672" y="5770974"/>
            <a:ext cx="557778" cy="40122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3" idx="3"/>
          </p:cNvCxnSpPr>
          <p:nvPr/>
        </p:nvCxnSpPr>
        <p:spPr>
          <a:xfrm flipV="1">
            <a:off x="4777740" y="4195296"/>
            <a:ext cx="1003837" cy="63387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985769" y="4218156"/>
            <a:ext cx="1972543" cy="1954044"/>
          </a:xfrm>
          <a:prstGeom prst="rect">
            <a:avLst/>
          </a:prstGeom>
          <a:solidFill>
            <a:srgbClr val="43C0FF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801611" y="3018006"/>
            <a:ext cx="2671563" cy="12230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입력한 수량과 해당 메뉴를 불러와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Final</a:t>
            </a:r>
            <a:r>
              <a:rPr lang="ko-KR" altLang="en-US" sz="1200" dirty="0" smtClean="0">
                <a:solidFill>
                  <a:schemeClr val="tx1"/>
                </a:solidFill>
              </a:rPr>
              <a:t>로 설정한 가격을 곱해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계산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총 인원</a:t>
            </a:r>
            <a:r>
              <a:rPr lang="ko-KR" altLang="en-US" sz="1200" dirty="0" smtClean="0">
                <a:solidFill>
                  <a:schemeClr val="tx1"/>
                </a:solidFill>
              </a:rPr>
              <a:t>과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결제 가격을 표시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194" name="Picture 2" descr="D:\한식뷔페 주문예약 시스템\PPT\캡처\main\주문\최대인원 초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6" y="1509545"/>
            <a:ext cx="3617079" cy="16124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/>
          <p:cNvCxnSpPr/>
          <p:nvPr/>
        </p:nvCxnSpPr>
        <p:spPr>
          <a:xfrm flipH="1" flipV="1">
            <a:off x="3657402" y="3121978"/>
            <a:ext cx="445968" cy="155289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139577" y="1287061"/>
            <a:ext cx="2100828" cy="108585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각 테이블에 설정 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최대 인원 수가 초과될 </a:t>
            </a:r>
            <a:r>
              <a:rPr lang="ko-KR" altLang="en-US" sz="1200" dirty="0" smtClean="0">
                <a:solidFill>
                  <a:schemeClr val="tx1"/>
                </a:solidFill>
              </a:rPr>
              <a:t>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알림을 띄운다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5" name="Picture 3" descr="D:\한식뷔페 주문예약 시스템\PPT\캡처\main\주문\수량 미입력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7" y="3434323"/>
            <a:ext cx="3542905" cy="10779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>
            <a:stCxn id="16" idx="1"/>
          </p:cNvCxnSpPr>
          <p:nvPr/>
        </p:nvCxnSpPr>
        <p:spPr>
          <a:xfrm flipH="1" flipV="1">
            <a:off x="2708911" y="4666309"/>
            <a:ext cx="1476761" cy="130527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6423660" y="5344722"/>
            <a:ext cx="2049515" cy="119303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수량 입력 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결정을 누르면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주문 입력 창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비활성화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주문 등록 버튼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활성화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" name="직선 화살표 연결선 20"/>
          <p:cNvCxnSpPr>
            <a:stCxn id="16" idx="3"/>
          </p:cNvCxnSpPr>
          <p:nvPr/>
        </p:nvCxnSpPr>
        <p:spPr>
          <a:xfrm flipV="1">
            <a:off x="4743450" y="5680710"/>
            <a:ext cx="1496955" cy="29087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764355" y="4604640"/>
            <a:ext cx="1851660" cy="88558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수량을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입력하지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않았을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경우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등록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194" y="762692"/>
            <a:ext cx="7274713" cy="56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한식뷔페 주문예약 시스템\PPT\캡처\main\주문\테이블등록 완료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52" y="2592238"/>
            <a:ext cx="3641795" cy="1107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77290" y="1714500"/>
            <a:ext cx="6743700" cy="217170"/>
          </a:xfrm>
          <a:prstGeom prst="rect">
            <a:avLst/>
          </a:prstGeom>
          <a:noFill/>
          <a:ln w="28575">
            <a:solidFill>
              <a:srgbClr val="FF6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54942" y="3794760"/>
            <a:ext cx="2512076" cy="1143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등록 시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등록 완료 알림</a:t>
            </a:r>
            <a:r>
              <a:rPr lang="ko-KR" altLang="en-US" sz="1200" dirty="0" smtClean="0">
                <a:solidFill>
                  <a:schemeClr val="tx1"/>
                </a:solidFill>
              </a:rPr>
              <a:t>이 뜨며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입력란이 전부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초기화</a:t>
            </a:r>
            <a:r>
              <a:rPr lang="ko-KR" altLang="en-US" sz="1200" dirty="0" smtClean="0">
                <a:solidFill>
                  <a:schemeClr val="tx1"/>
                </a:solidFill>
              </a:rPr>
              <a:t>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5360670" y="4023360"/>
            <a:ext cx="1054777" cy="9144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3760470" y="1931670"/>
            <a:ext cx="11430" cy="66056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6199" y="2108065"/>
            <a:ext cx="1385967" cy="30646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주문정보가 등록됨</a:t>
            </a:r>
            <a:endParaRPr lang="ko-KR" altLang="en-US" sz="1200"/>
          </a:p>
        </p:txBody>
      </p:sp>
      <p:sp>
        <p:nvSpPr>
          <p:cNvPr id="12" name="직사각형 11"/>
          <p:cNvSpPr/>
          <p:nvPr/>
        </p:nvSpPr>
        <p:spPr>
          <a:xfrm>
            <a:off x="6727539" y="4948381"/>
            <a:ext cx="359061" cy="24591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06330" y="5287587"/>
            <a:ext cx="2045570" cy="10116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주문 정보 입력 도중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취소 버튼</a:t>
            </a:r>
            <a:r>
              <a:rPr lang="ko-KR" altLang="en-US" sz="1200" dirty="0" smtClean="0">
                <a:solidFill>
                  <a:prstClr val="black"/>
                </a:solidFill>
              </a:rPr>
              <a:t>을 누르면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모든 입력란이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초기화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hape 15"/>
          <p:cNvCxnSpPr>
            <a:stCxn id="12" idx="3"/>
            <a:endCxn id="14" idx="0"/>
          </p:cNvCxnSpPr>
          <p:nvPr/>
        </p:nvCxnSpPr>
        <p:spPr>
          <a:xfrm>
            <a:off x="7086600" y="5071341"/>
            <a:ext cx="742515" cy="216246"/>
          </a:xfrm>
          <a:prstGeom prst="bentConnector2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397339" y="4948381"/>
            <a:ext cx="295561" cy="24591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개요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0330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개발 목적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0396" y="1461532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 smtClean="0"/>
              <a:t>예약</a:t>
            </a:r>
            <a:r>
              <a:rPr lang="en-US" altLang="ko-KR" dirty="0" smtClean="0"/>
              <a:t>/</a:t>
            </a:r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정보를 보다 편하게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조회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dirty="0" smtClean="0"/>
              <a:t>시간 별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예약 인원 수</a:t>
            </a:r>
            <a:r>
              <a:rPr lang="ko-KR" altLang="en-US" dirty="0" smtClean="0"/>
              <a:t>를 한 눈에 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매장 준비를 수월하게 한다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550" y="24257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2.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요구사</a:t>
            </a:r>
            <a:r>
              <a:rPr lang="ko-KR" altLang="en-US" dirty="0">
                <a:latin typeface="포천 오성과 한음 Bold" pitchFamily="50" charset="-127"/>
                <a:ea typeface="포천 오성과 한음 Bold" pitchFamily="50" charset="-127"/>
              </a:rPr>
              <a:t>항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898304" y="3002941"/>
            <a:ext cx="1616706" cy="543986"/>
            <a:chOff x="898304" y="3111801"/>
            <a:chExt cx="1616706" cy="543986"/>
          </a:xfrm>
        </p:grpSpPr>
        <p:grpSp>
          <p:nvGrpSpPr>
            <p:cNvPr id="24" name="그룹 23"/>
            <p:cNvGrpSpPr/>
            <p:nvPr/>
          </p:nvGrpSpPr>
          <p:grpSpPr>
            <a:xfrm>
              <a:off x="898304" y="3111801"/>
              <a:ext cx="543986" cy="543986"/>
              <a:chOff x="4303151" y="3702089"/>
              <a:chExt cx="591068" cy="591068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4325786" y="3892990"/>
                <a:ext cx="549506" cy="35308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9" name="Picture 5" descr="D:\한식뷔페 주문예약 시스템\PPT\픽토그램\入館カードアイコン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151" y="3702089"/>
                <a:ext cx="591068" cy="591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직사각형 24"/>
            <p:cNvSpPr/>
            <p:nvPr/>
          </p:nvSpPr>
          <p:spPr>
            <a:xfrm>
              <a:off x="1415029" y="3266106"/>
              <a:ext cx="10999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직원 등록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89313" y="3921593"/>
            <a:ext cx="1625697" cy="566347"/>
            <a:chOff x="889313" y="3943365"/>
            <a:chExt cx="1625697" cy="566347"/>
          </a:xfrm>
        </p:grpSpPr>
        <p:pic>
          <p:nvPicPr>
            <p:cNvPr id="1030" name="Picture 6" descr="D:\한식뷔페 주문예약 시스템\PPT\픽토그램\アンケートシートの無料アイコン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313" y="3943365"/>
              <a:ext cx="566347" cy="566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1415029" y="4077114"/>
              <a:ext cx="10999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주문 등록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6772" y="4748929"/>
            <a:ext cx="1648238" cy="566347"/>
            <a:chOff x="866772" y="4727157"/>
            <a:chExt cx="1648238" cy="566347"/>
          </a:xfrm>
        </p:grpSpPr>
        <p:pic>
          <p:nvPicPr>
            <p:cNvPr id="1031" name="Picture 7" descr="D:\한식뷔페 주문예약 시스템\PPT\픽토그램\アンケート用紙のアイコン素材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72" y="4727157"/>
              <a:ext cx="566347" cy="566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1415029" y="4877236"/>
              <a:ext cx="10999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예약 등록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81102" y="5544502"/>
            <a:ext cx="1633908" cy="578389"/>
            <a:chOff x="881102" y="5533616"/>
            <a:chExt cx="1633908" cy="578389"/>
          </a:xfrm>
        </p:grpSpPr>
        <p:pic>
          <p:nvPicPr>
            <p:cNvPr id="1032" name="Picture 8" descr="D:\한식뷔페 주문예약 시스템\PPT\픽토그램\分析アイコン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102" y="5533616"/>
              <a:ext cx="578389" cy="578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1415029" y="5742673"/>
              <a:ext cx="10999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매출 조회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547668" y="3016866"/>
            <a:ext cx="4389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관리자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메이트를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구분해 등록</a:t>
            </a:r>
            <a:r>
              <a:rPr lang="ko-KR" altLang="en-US" sz="1400" dirty="0" smtClean="0"/>
              <a:t>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등록된 직원의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직급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입사일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퇴사일을 조회</a:t>
            </a:r>
            <a:r>
              <a:rPr lang="ko-KR" altLang="en-US" sz="1400" dirty="0" smtClean="0"/>
              <a:t>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관리자 권한</a:t>
            </a:r>
            <a:r>
              <a:rPr lang="ko-KR" altLang="en-US" sz="1400" dirty="0" smtClean="0"/>
              <a:t>으로 퇴사한 직원은</a:t>
            </a:r>
            <a:r>
              <a:rPr lang="en-US" altLang="ko-KR" sz="1400" dirty="0" smtClean="0"/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퇴사 등록</a:t>
            </a:r>
            <a:r>
              <a:rPr lang="ko-KR" altLang="en-US" sz="1400" dirty="0" smtClean="0"/>
              <a:t>을 할 수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5800" y="4648162"/>
            <a:ext cx="7131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85800" y="3812696"/>
            <a:ext cx="7131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85800" y="5453704"/>
            <a:ext cx="7131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547668" y="3870676"/>
            <a:ext cx="54890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테이블 번호를 지정해 해당 테이블 방문 고객의 메뉴를 저장할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결제되지 않은 테이블은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중복 선택 할 수 없다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메뉴를 선택하면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총 인원과 총 가격이 계산</a:t>
            </a:r>
            <a:r>
              <a:rPr lang="ko-KR" altLang="en-US" sz="1400" dirty="0" smtClean="0"/>
              <a:t>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47668" y="4663733"/>
            <a:ext cx="55322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예약자명과 예약자 연락처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예약일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예약 시간을 저장할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같은 날에 같은 테이블을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중복 선택 할 수 없다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/>
              <a:t>단</a:t>
            </a:r>
            <a:r>
              <a:rPr lang="en-US" altLang="ko-KR" sz="1400" dirty="0" smtClean="0"/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다른 날</a:t>
            </a:r>
            <a:r>
              <a:rPr lang="ko-KR" altLang="en-US" sz="1400" dirty="0" smtClean="0"/>
              <a:t>은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가능</a:t>
            </a:r>
            <a:r>
              <a:rPr lang="ko-KR" altLang="en-US" sz="1400" dirty="0" smtClean="0"/>
              <a:t>하다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금일 예약 인원 수</a:t>
            </a:r>
            <a:r>
              <a:rPr lang="ko-KR" altLang="en-US" sz="1400" dirty="0" smtClean="0"/>
              <a:t>를 계산 해 차트로 한 눈에 확인할 수 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47668" y="5544502"/>
            <a:ext cx="55370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-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금일 총 매출</a:t>
            </a:r>
            <a:r>
              <a:rPr lang="ko-KR" altLang="en-US" sz="1400" dirty="0" smtClean="0"/>
              <a:t>을 확인할 수 있으며</a:t>
            </a:r>
            <a:r>
              <a:rPr lang="en-US" altLang="ko-KR" sz="1400" dirty="0" smtClean="0"/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특정 날짜를 검색</a:t>
            </a:r>
            <a:r>
              <a:rPr lang="ko-KR" altLang="en-US" sz="1400" dirty="0" smtClean="0"/>
              <a:t> 해 조회 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월 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분기 별 매출을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차트로 조회 </a:t>
            </a:r>
            <a:r>
              <a:rPr lang="ko-KR" altLang="en-US" sz="1400" dirty="0" smtClean="0"/>
              <a:t>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직원 별 판매실적과 카드사 별 매출을 조회할 수 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53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검색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b="50411"/>
          <a:stretch>
            <a:fillRect/>
          </a:stretch>
        </p:blipFill>
        <p:spPr bwMode="auto">
          <a:xfrm>
            <a:off x="957195" y="762692"/>
            <a:ext cx="7274711" cy="279792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휘\학원\한식뷔페 주문예약 시스템\PPT\캡처\main\예약\예약검색메인.PNG"/>
          <p:cNvPicPr>
            <a:picLocks noChangeAspect="1" noChangeArrowheads="1"/>
          </p:cNvPicPr>
          <p:nvPr/>
        </p:nvPicPr>
        <p:blipFill>
          <a:blip r:embed="rId4" cstate="print"/>
          <a:srcRect b="51314"/>
          <a:stretch>
            <a:fillRect/>
          </a:stretch>
        </p:blipFill>
        <p:spPr bwMode="auto">
          <a:xfrm>
            <a:off x="952643" y="3695076"/>
            <a:ext cx="7275600" cy="274728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468582" y="1579418"/>
            <a:ext cx="471054" cy="1981200"/>
          </a:xfrm>
          <a:prstGeom prst="rect">
            <a:avLst/>
          </a:prstGeom>
          <a:solidFill>
            <a:srgbClr val="2FB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68582" y="4502727"/>
            <a:ext cx="471054" cy="1981200"/>
          </a:xfrm>
          <a:prstGeom prst="rect">
            <a:avLst/>
          </a:prstGeom>
          <a:solidFill>
            <a:srgbClr val="2FB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20292" y="1233054"/>
            <a:ext cx="526476" cy="27709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60637" y="4170218"/>
            <a:ext cx="526476" cy="27709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7383" y="1661160"/>
            <a:ext cx="2088290" cy="9850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방문고객 버튼</a:t>
            </a:r>
            <a:r>
              <a:rPr lang="ko-KR" altLang="en-US" sz="1200" dirty="0" smtClean="0">
                <a:solidFill>
                  <a:schemeClr val="tx1"/>
                </a:solidFill>
              </a:rPr>
              <a:t>을 누르면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방문고객을 검색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목록에 표시한다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90838" y="4626033"/>
            <a:ext cx="2088290" cy="9850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예약고객 버튼</a:t>
            </a:r>
            <a:r>
              <a:rPr lang="ko-KR" altLang="en-US" sz="1200" dirty="0" smtClean="0">
                <a:solidFill>
                  <a:schemeClr val="tx1"/>
                </a:solidFill>
              </a:rPr>
              <a:t>을 누르면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예약고객을 검색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목록에 표시한다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93711" y="3032763"/>
            <a:ext cx="2088290" cy="9850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버튼을 누르면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해당 버튼만 비활성화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다른 버튼은 활성화시킨다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검색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b="51154"/>
          <a:stretch>
            <a:fillRect/>
          </a:stretch>
        </p:blipFill>
        <p:spPr bwMode="auto">
          <a:xfrm>
            <a:off x="962010" y="790401"/>
            <a:ext cx="7275600" cy="275636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휘\학원\한식뷔페 주문예약 시스템\PPT\캡처\main\예약\예약검색메인.PNG"/>
          <p:cNvPicPr>
            <a:picLocks noChangeAspect="1" noChangeArrowheads="1"/>
          </p:cNvPicPr>
          <p:nvPr/>
        </p:nvPicPr>
        <p:blipFill>
          <a:blip r:embed="rId4" cstate="print"/>
          <a:srcRect b="51069"/>
          <a:stretch>
            <a:fillRect/>
          </a:stretch>
        </p:blipFill>
        <p:spPr bwMode="auto">
          <a:xfrm>
            <a:off x="962839" y="3708933"/>
            <a:ext cx="7275600" cy="276114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6997700" y="1592118"/>
            <a:ext cx="471054" cy="1981200"/>
          </a:xfrm>
          <a:prstGeom prst="rect">
            <a:avLst/>
          </a:prstGeom>
          <a:solidFill>
            <a:srgbClr val="2FB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87273" y="1841269"/>
            <a:ext cx="2240471" cy="9850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결제완료 버튼</a:t>
            </a:r>
            <a:r>
              <a:rPr lang="ko-KR" altLang="en-US" sz="1200" dirty="0" smtClean="0">
                <a:solidFill>
                  <a:schemeClr val="tx1"/>
                </a:solidFill>
              </a:rPr>
              <a:t>을 누르면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결제가 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‘Y’</a:t>
            </a:r>
            <a:r>
              <a:rPr lang="ko-KR" altLang="en-US" sz="1200" dirty="0" smtClean="0">
                <a:solidFill>
                  <a:schemeClr val="tx1"/>
                </a:solidFill>
              </a:rPr>
              <a:t>로 된 고객을 검색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목록에 표시한다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287274" y="4806142"/>
            <a:ext cx="2240470" cy="9850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결제 미완료 버튼</a:t>
            </a:r>
            <a:r>
              <a:rPr lang="ko-KR" altLang="en-US" sz="1200" dirty="0" smtClean="0">
                <a:solidFill>
                  <a:schemeClr val="tx1"/>
                </a:solidFill>
              </a:rPr>
              <a:t>을 누르면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결제가 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‘N’</a:t>
            </a:r>
            <a:r>
              <a:rPr lang="ko-KR" altLang="en-US" sz="1200" dirty="0" smtClean="0">
                <a:solidFill>
                  <a:schemeClr val="tx1"/>
                </a:solidFill>
              </a:rPr>
              <a:t>로 된 고객을 검색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목록에 표시한다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15412" y="1260765"/>
            <a:ext cx="664952" cy="23552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36539" y="4184074"/>
            <a:ext cx="664952" cy="23552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0838" y="3157454"/>
            <a:ext cx="2088290" cy="9850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버튼을 선택하면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방문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예약고객 버튼은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활성화</a:t>
            </a:r>
            <a:r>
              <a:rPr lang="ko-KR" altLang="en-US" sz="1200" dirty="0" smtClean="0">
                <a:solidFill>
                  <a:schemeClr val="tx1"/>
                </a:solidFill>
              </a:rPr>
              <a:t>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997700" y="4513118"/>
            <a:ext cx="471054" cy="1981200"/>
          </a:xfrm>
          <a:prstGeom prst="rect">
            <a:avLst/>
          </a:prstGeom>
          <a:solidFill>
            <a:srgbClr val="2FB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검색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482438" y="1246910"/>
            <a:ext cx="1316180" cy="23552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649966" y="2118359"/>
            <a:ext cx="2448508" cy="12760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입력 창에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예약자 명 입력 </a:t>
            </a:r>
            <a:r>
              <a:rPr lang="ko-KR" altLang="en-US" sz="1100" dirty="0" smtClean="0">
                <a:solidFill>
                  <a:schemeClr val="tx1"/>
                </a:solidFill>
              </a:rPr>
              <a:t>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검색버튼을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누르면 예약자 명을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받아와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주문 목록에서</a:t>
            </a:r>
            <a:endParaRPr lang="en-US" altLang="ko-KR" sz="1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검색</a:t>
            </a:r>
            <a:r>
              <a:rPr lang="ko-KR" altLang="en-US" sz="1100" dirty="0" smtClean="0">
                <a:solidFill>
                  <a:schemeClr val="tx1"/>
                </a:solidFill>
              </a:rPr>
              <a:t>해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표시한다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검색이 완료되면 입력 창을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초기화 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77637" y="1717964"/>
            <a:ext cx="6816436" cy="207818"/>
          </a:xfrm>
          <a:prstGeom prst="rect">
            <a:avLst/>
          </a:prstGeom>
          <a:solidFill>
            <a:srgbClr val="2FB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 descr="C:\휘\학원\한식뷔페 주문예약 시스템\PPT\캡처\main\예약\예약검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7396" y="3916506"/>
            <a:ext cx="3599295" cy="10950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 descr="C:\휘\학원\한식뷔페 주문예약 시스템\PPT\캡처\main\예약\미입력시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779" y="3902652"/>
            <a:ext cx="3599295" cy="10950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모서리가 둥근 직사각형 28"/>
          <p:cNvSpPr/>
          <p:nvPr/>
        </p:nvSpPr>
        <p:spPr>
          <a:xfrm>
            <a:off x="2483703" y="5138649"/>
            <a:ext cx="1561816" cy="8188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예약자 명을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입력하지 않고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눌렀을 경우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677891" y="5138649"/>
            <a:ext cx="1731818" cy="8188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입력한 예약자 명과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일치하는 데이터가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없을 경우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주문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/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검색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194" y="762692"/>
            <a:ext cx="7274713" cy="56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149927" y="1246909"/>
            <a:ext cx="360218" cy="24938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4586" y="2703742"/>
            <a:ext cx="2448508" cy="12760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전체 버튼</a:t>
            </a:r>
            <a:r>
              <a:rPr lang="ko-KR" altLang="en-US" sz="1100" dirty="0" smtClean="0">
                <a:solidFill>
                  <a:schemeClr val="tx1"/>
                </a:solidFill>
              </a:rPr>
              <a:t>을 누를 경우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모든 데이터</a:t>
            </a:r>
            <a:r>
              <a:rPr lang="ko-KR" altLang="en-US" sz="1100" dirty="0" smtClean="0">
                <a:solidFill>
                  <a:schemeClr val="tx1"/>
                </a:solidFill>
              </a:rPr>
              <a:t>를 다시 불러오며</a:t>
            </a:r>
            <a:r>
              <a:rPr lang="en-US" altLang="ko-KR" sz="11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방문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예약고객 버튼은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활성화</a:t>
            </a:r>
            <a:r>
              <a:rPr lang="en-US" altLang="ko-KR" sz="11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결제 미완료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완료 라디오 버튼은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초기화</a:t>
            </a:r>
            <a:r>
              <a:rPr lang="ko-KR" altLang="en-US" sz="1100" dirty="0" smtClean="0">
                <a:solidFill>
                  <a:schemeClr val="tx1"/>
                </a:solidFill>
              </a:rPr>
              <a:t> 시킨다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1" name="Shape 20"/>
          <p:cNvCxnSpPr>
            <a:stCxn id="17" idx="3"/>
            <a:endCxn id="19" idx="0"/>
          </p:cNvCxnSpPr>
          <p:nvPr/>
        </p:nvCxnSpPr>
        <p:spPr>
          <a:xfrm>
            <a:off x="1510145" y="1371600"/>
            <a:ext cx="1438695" cy="1332142"/>
          </a:xfrm>
          <a:prstGeom prst="bentConnector2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280882" y="4426770"/>
            <a:ext cx="2088289" cy="113745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테이블에서 목록을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선택</a:t>
            </a:r>
            <a:r>
              <a:rPr lang="ko-KR" altLang="en-US" sz="1100" dirty="0" smtClean="0">
                <a:solidFill>
                  <a:schemeClr val="tx1"/>
                </a:solidFill>
              </a:rPr>
              <a:t>하면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삭제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카드결제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현금결제</a:t>
            </a:r>
            <a:endParaRPr lang="en-US" altLang="ko-KR" sz="1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버튼이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활성화 </a:t>
            </a:r>
            <a:r>
              <a:rPr lang="ko-KR" altLang="en-US" sz="1100" dirty="0" smtClean="0">
                <a:solidFill>
                  <a:schemeClr val="tx1"/>
                </a:solidFill>
              </a:rPr>
              <a:t>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48399" y="4890655"/>
            <a:ext cx="1302327" cy="734291"/>
          </a:xfrm>
          <a:prstGeom prst="rect">
            <a:avLst/>
          </a:prstGeom>
          <a:solidFill>
            <a:srgbClr val="2FB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83139" y="5257800"/>
            <a:ext cx="1872741" cy="8915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목록 선택 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삭제 버튼을 클릭하면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삭제 완료 알림 창이 뜨며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데이터가 삭제된다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083139" y="4948381"/>
            <a:ext cx="359061" cy="24591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Shape 51"/>
          <p:cNvCxnSpPr>
            <a:stCxn id="15" idx="3"/>
          </p:cNvCxnSpPr>
          <p:nvPr/>
        </p:nvCxnSpPr>
        <p:spPr>
          <a:xfrm flipV="1">
            <a:off x="7442200" y="3979746"/>
            <a:ext cx="491565" cy="1091595"/>
          </a:xfrm>
          <a:prstGeom prst="bentConnector2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5369171" y="5056902"/>
            <a:ext cx="879230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한식뷔페 주문예약 시스템\PPT\캡처\main\주문\삭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38" y="2852517"/>
            <a:ext cx="3705002" cy="112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결제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248399" y="4890655"/>
            <a:ext cx="1302327" cy="734291"/>
          </a:xfrm>
          <a:prstGeom prst="rect">
            <a:avLst/>
          </a:prstGeom>
          <a:solidFill>
            <a:srgbClr val="2FB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59239" y="5278581"/>
            <a:ext cx="554182" cy="26323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0" idx="0"/>
          </p:cNvCxnSpPr>
          <p:nvPr/>
        </p:nvCxnSpPr>
        <p:spPr>
          <a:xfrm flipH="1" flipV="1">
            <a:off x="6373091" y="4572000"/>
            <a:ext cx="263239" cy="70658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1915290" y="735573"/>
            <a:ext cx="1899460" cy="107937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목록 선택 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카드결제 버튼을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카드결제 창</a:t>
            </a:r>
            <a:r>
              <a:rPr lang="ko-KR" altLang="en-US" sz="1100" dirty="0" smtClean="0">
                <a:solidFill>
                  <a:schemeClr val="tx1"/>
                </a:solidFill>
              </a:rPr>
              <a:t>이</a:t>
            </a:r>
            <a:r>
              <a:rPr lang="en-US" altLang="ko-KR" sz="11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현금결제 버튼을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현금결제 창</a:t>
            </a:r>
            <a:r>
              <a:rPr lang="ko-KR" altLang="en-US" sz="1100" dirty="0" smtClean="0">
                <a:solidFill>
                  <a:schemeClr val="tx1"/>
                </a:solidFill>
              </a:rPr>
              <a:t>이 뜬다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19603" y="2216727"/>
            <a:ext cx="2313706" cy="234141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05345" y="1925783"/>
            <a:ext cx="6719455" cy="152400"/>
          </a:xfrm>
          <a:prstGeom prst="rect">
            <a:avLst/>
          </a:prstGeom>
          <a:solidFill>
            <a:srgbClr val="2FB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264728" y="2937165"/>
            <a:ext cx="762000" cy="207818"/>
          </a:xfrm>
          <a:prstGeom prst="rect">
            <a:avLst/>
          </a:prstGeom>
          <a:solidFill>
            <a:srgbClr val="2FB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977637" y="1854878"/>
            <a:ext cx="1894326" cy="99891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선택한 주문 데이터</a:t>
            </a:r>
            <a:r>
              <a:rPr lang="ko-KR" altLang="en-US" sz="1100" dirty="0" smtClean="0">
                <a:solidFill>
                  <a:schemeClr val="tx1"/>
                </a:solidFill>
              </a:rPr>
              <a:t>에서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총 가격</a:t>
            </a:r>
            <a:r>
              <a:rPr lang="ko-KR" altLang="en-US" sz="1100" dirty="0" smtClean="0">
                <a:solidFill>
                  <a:schemeClr val="tx1"/>
                </a:solidFill>
              </a:rPr>
              <a:t>을 불러와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결제금액에 표시한다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100" dirty="0" err="1" smtClean="0">
                <a:solidFill>
                  <a:schemeClr val="accent1">
                    <a:lumMod val="75000"/>
                  </a:schemeClr>
                </a:solidFill>
              </a:rPr>
              <a:t>setEditable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(false)</a:t>
            </a:r>
            <a:r>
              <a:rPr lang="ko-KR" altLang="en-US" sz="1100" dirty="0" smtClean="0">
                <a:solidFill>
                  <a:schemeClr val="tx1"/>
                </a:solidFill>
              </a:rPr>
              <a:t>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수정하지 못하게 막았다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5" name="직선 화살표 연결선 34"/>
          <p:cNvCxnSpPr>
            <a:endCxn id="33" idx="1"/>
          </p:cNvCxnSpPr>
          <p:nvPr/>
        </p:nvCxnSpPr>
        <p:spPr>
          <a:xfrm flipV="1">
            <a:off x="5791200" y="2354335"/>
            <a:ext cx="1186437" cy="58283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334002" y="4087091"/>
            <a:ext cx="360216" cy="22167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6" idx="2"/>
          </p:cNvCxnSpPr>
          <p:nvPr/>
        </p:nvCxnSpPr>
        <p:spPr>
          <a:xfrm flipH="1">
            <a:off x="5500255" y="4308765"/>
            <a:ext cx="13855" cy="218901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3107" y="6497871"/>
            <a:ext cx="3696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취소버튼</a:t>
            </a:r>
            <a:r>
              <a:rPr lang="ko-KR" altLang="en-US" sz="1200" dirty="0" smtClean="0"/>
              <a:t>을 누르면 결제 되지 않으며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결제 창만 꺼진다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5250875" y="2660073"/>
            <a:ext cx="277089" cy="22167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0" idx="1"/>
            <a:endCxn id="43" idx="3"/>
          </p:cNvCxnSpPr>
          <p:nvPr/>
        </p:nvCxnSpPr>
        <p:spPr>
          <a:xfrm flipH="1">
            <a:off x="3974822" y="2770909"/>
            <a:ext cx="1276053" cy="50638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2163623" y="2770909"/>
            <a:ext cx="1811199" cy="10127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선택한 데이터에서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시퀀스 번호</a:t>
            </a:r>
            <a:r>
              <a:rPr lang="ko-KR" altLang="en-US" sz="1100" dirty="0" smtClean="0">
                <a:solidFill>
                  <a:schemeClr val="tx1"/>
                </a:solidFill>
              </a:rPr>
              <a:t>를 불러온다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 번호를 통해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결제 관련 데이터를</a:t>
            </a:r>
            <a:endParaRPr lang="en-US" altLang="ko-KR" sz="1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추가</a:t>
            </a:r>
            <a:r>
              <a:rPr lang="ko-KR" altLang="en-US" sz="1100" dirty="0" smtClean="0">
                <a:solidFill>
                  <a:schemeClr val="tx1"/>
                </a:solidFill>
              </a:rPr>
              <a:t>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카드결제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5122" name="Picture 2" descr="C:\휘\학원\한식뷔페 주문예약 시스템\PPT\캡처\main\결제\카드선택.PNG"/>
          <p:cNvPicPr>
            <a:picLocks noChangeAspect="1" noChangeArrowheads="1"/>
          </p:cNvPicPr>
          <p:nvPr/>
        </p:nvPicPr>
        <p:blipFill>
          <a:blip r:embed="rId3" cstate="print"/>
          <a:srcRect l="34396" t="33627" r="20268" b="881"/>
          <a:stretch>
            <a:fillRect/>
          </a:stretch>
        </p:blipFill>
        <p:spPr bwMode="auto">
          <a:xfrm>
            <a:off x="1066800" y="1219201"/>
            <a:ext cx="1330036" cy="2382981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3" name="Picture 3" descr="C:\휘\학원\한식뷔페 주문예약 시스템\PPT\캡처\main\결제\승인후카드결제창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3440" y="1958543"/>
            <a:ext cx="3087444" cy="3167639"/>
          </a:xfrm>
          <a:prstGeom prst="rect">
            <a:avLst/>
          </a:prstGeom>
          <a:noFill/>
        </p:spPr>
      </p:pic>
      <p:sp>
        <p:nvSpPr>
          <p:cNvPr id="21" name="모서리가 둥근 직사각형 20"/>
          <p:cNvSpPr/>
          <p:nvPr/>
        </p:nvSpPr>
        <p:spPr>
          <a:xfrm>
            <a:off x="290947" y="3711630"/>
            <a:ext cx="1814945" cy="11651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카드사 선택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콤보박스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선택한 카드사로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결제완료 시</a:t>
            </a:r>
            <a:r>
              <a:rPr lang="en-US" altLang="ko-KR" sz="11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해당 카드사 매출</a:t>
            </a:r>
            <a:r>
              <a:rPr lang="ko-KR" altLang="en-US" sz="1100" dirty="0" smtClean="0">
                <a:solidFill>
                  <a:schemeClr val="tx1"/>
                </a:solidFill>
              </a:rPr>
              <a:t>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이어진다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170219" y="3671453"/>
            <a:ext cx="1593272" cy="29094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5" idx="3"/>
          </p:cNvCxnSpPr>
          <p:nvPr/>
        </p:nvCxnSpPr>
        <p:spPr>
          <a:xfrm>
            <a:off x="5763491" y="3816927"/>
            <a:ext cx="775854" cy="692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67054" y="3643746"/>
            <a:ext cx="1887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1">
                    <a:lumMod val="75000"/>
                  </a:schemeClr>
                </a:solidFill>
              </a:rPr>
              <a:t>DecimalFormat</a:t>
            </a:r>
            <a:r>
              <a:rPr lang="ko-KR" altLang="en-US" sz="1200" dirty="0" smtClean="0"/>
              <a:t>를 사용해</a:t>
            </a:r>
            <a:endParaRPr lang="en-US" altLang="ko-KR" sz="1200" dirty="0" smtClean="0"/>
          </a:p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숫자</a:t>
            </a:r>
            <a:r>
              <a:rPr lang="ko-KR" altLang="en-US" sz="1200" dirty="0" smtClean="0"/>
              <a:t>만 입력 하도록 제한</a:t>
            </a:r>
            <a:endParaRPr lang="en-US" altLang="ko-KR" sz="1200" dirty="0" smtClean="0"/>
          </a:p>
        </p:txBody>
      </p:sp>
      <p:pic>
        <p:nvPicPr>
          <p:cNvPr id="5124" name="Picture 4" descr="C:\휘\학원\한식뷔페 주문예약 시스템\PPT\캡처\main\결제\미입력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41" y="1048039"/>
            <a:ext cx="4038600" cy="1228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직사각형 31"/>
          <p:cNvSpPr/>
          <p:nvPr/>
        </p:nvSpPr>
        <p:spPr>
          <a:xfrm>
            <a:off x="3768437" y="4544291"/>
            <a:ext cx="484908" cy="29094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 flipH="1" flipV="1">
            <a:off x="2452255" y="2770909"/>
            <a:ext cx="1052945" cy="62345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62256" y="2313709"/>
            <a:ext cx="2299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카드번호를 입력하지 않았을 경우</a:t>
            </a:r>
            <a:endParaRPr lang="en-US" altLang="ko-KR" sz="1200" dirty="0" smtClean="0"/>
          </a:p>
        </p:txBody>
      </p:sp>
      <p:pic>
        <p:nvPicPr>
          <p:cNvPr id="5125" name="Picture 5" descr="C:\휘\학원\한식뷔페 주문예약 시스템\PPT\캡처\main\결제\카드승인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4229" y="5300807"/>
            <a:ext cx="4038600" cy="1228725"/>
          </a:xfrm>
          <a:prstGeom prst="rect">
            <a:avLst/>
          </a:prstGeom>
          <a:noFill/>
        </p:spPr>
      </p:pic>
      <p:cxnSp>
        <p:nvCxnSpPr>
          <p:cNvPr id="43" name="직선 화살표 연결선 42"/>
          <p:cNvCxnSpPr/>
          <p:nvPr/>
        </p:nvCxnSpPr>
        <p:spPr>
          <a:xfrm flipH="1">
            <a:off x="3906982" y="4835236"/>
            <a:ext cx="110837" cy="41563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4752110" y="5526574"/>
            <a:ext cx="2022762" cy="11651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카드번호 입력 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승인 버튼을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승인 완료 알림 창</a:t>
            </a:r>
            <a:r>
              <a:rPr lang="ko-KR" altLang="en-US" sz="1100" dirty="0" smtClean="0">
                <a:solidFill>
                  <a:schemeClr val="tx1"/>
                </a:solidFill>
              </a:rPr>
              <a:t>이 뜨며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결제완료 버튼이 활성화</a:t>
            </a:r>
            <a:endParaRPr lang="en-US" altLang="ko-KR" sz="11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170218" y="4031673"/>
            <a:ext cx="1357746" cy="31865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5527964" y="4336473"/>
            <a:ext cx="1233054" cy="56803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7161" y="4724399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승인버튼을 누르면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비활성화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ko-KR" altLang="en-US" sz="1200" dirty="0" smtClean="0"/>
              <a:t>여기서 선택한 결제일은</a:t>
            </a:r>
            <a:endParaRPr lang="en-US" altLang="ko-KR" sz="1200" dirty="0" smtClean="0"/>
          </a:p>
          <a:p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결제일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데이터에 저장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현금결제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5123" name="Picture 3" descr="C:\휘\학원\한식뷔페 주문예약 시스템\PPT\캡처\main\결제\승인후카드결제창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123584" y="1958543"/>
            <a:ext cx="2967156" cy="3167639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595745" y="1591887"/>
            <a:ext cx="2064328" cy="9434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현금결제 버튼을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누르면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현금결제 창</a:t>
            </a:r>
            <a:r>
              <a:rPr lang="ko-KR" altLang="en-US" sz="1100" dirty="0" smtClean="0">
                <a:solidFill>
                  <a:schemeClr val="tx1"/>
                </a:solidFill>
              </a:rPr>
              <a:t>이 뜬다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281055" y="3269671"/>
            <a:ext cx="1080654" cy="30480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:\휘\학원\한식뷔페 주문예약 시스템\PPT\캡처\main\결제\금액부족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806" y="4913308"/>
            <a:ext cx="3841747" cy="1168833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595744" y="611310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받은 금액</a:t>
            </a:r>
            <a:r>
              <a:rPr lang="ko-KR" altLang="en-US" sz="1200" dirty="0" smtClean="0"/>
              <a:t>이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결제 금액보다 작은 </a:t>
            </a:r>
            <a:r>
              <a:rPr lang="ko-KR" altLang="en-US" sz="1200" dirty="0" smtClean="0"/>
              <a:t>경우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금액부족 알림 </a:t>
            </a:r>
            <a:r>
              <a:rPr lang="ko-KR" altLang="en-US" sz="1200" dirty="0" smtClean="0"/>
              <a:t>창이 뜨며 계산되지 않는다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49" name="Shape 48"/>
          <p:cNvCxnSpPr>
            <a:endCxn id="8194" idx="0"/>
          </p:cNvCxnSpPr>
          <p:nvPr/>
        </p:nvCxnSpPr>
        <p:spPr>
          <a:xfrm rot="10800000" flipV="1">
            <a:off x="2381681" y="3491346"/>
            <a:ext cx="1899377" cy="1421961"/>
          </a:xfrm>
          <a:prstGeom prst="bentConnector2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281055" y="3657598"/>
            <a:ext cx="1080654" cy="30480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55" idx="3"/>
          </p:cNvCxnSpPr>
          <p:nvPr/>
        </p:nvCxnSpPr>
        <p:spPr>
          <a:xfrm>
            <a:off x="5361709" y="3809999"/>
            <a:ext cx="900546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287128" y="3496669"/>
            <a:ext cx="2475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계산 버튼을 눌렀을 때</a:t>
            </a:r>
            <a:endParaRPr lang="en-US" altLang="ko-KR" sz="1200" dirty="0" smtClean="0"/>
          </a:p>
          <a:p>
            <a:r>
              <a:rPr lang="ko-KR" altLang="en-US" sz="1200" dirty="0" smtClean="0"/>
              <a:t>받은 금액이 결제 금액보다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크거나</a:t>
            </a:r>
            <a:endParaRPr lang="en-US" altLang="ko-KR" sz="1200" dirty="0" smtClean="0"/>
          </a:p>
          <a:p>
            <a:r>
              <a:rPr lang="ko-KR" altLang="en-US" sz="1200" dirty="0" smtClean="0"/>
              <a:t>같을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거스름 돈을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계산해 표시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결제완료</a:t>
            </a:r>
            <a:r>
              <a:rPr lang="ko-KR" altLang="en-US" sz="1200" dirty="0" smtClean="0"/>
              <a:t> 버튼이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활성화</a:t>
            </a:r>
            <a:r>
              <a:rPr lang="ko-KR" altLang="en-US" sz="1200" dirty="0" smtClean="0"/>
              <a:t> 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740728" y="4530433"/>
            <a:ext cx="512617" cy="304803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 flipH="1">
            <a:off x="5472545" y="4259580"/>
            <a:ext cx="830696" cy="42325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4" descr="C:\휘\학원\한식뷔페 주문예약 시스템\PPT\캡처\main\결제\미입력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41" y="1048039"/>
            <a:ext cx="4038600" cy="1228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1" name="TextBox 80"/>
          <p:cNvSpPr txBox="1"/>
          <p:nvPr/>
        </p:nvSpPr>
        <p:spPr>
          <a:xfrm>
            <a:off x="6262256" y="2313709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받은 금액을 입력하지 않았을 경우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결제완료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7079672" y="2022764"/>
            <a:ext cx="290946" cy="290946"/>
          </a:xfrm>
          <a:prstGeom prst="ellipse">
            <a:avLst/>
          </a:prstGeom>
          <a:noFill/>
          <a:ln w="28575">
            <a:solidFill>
              <a:srgbClr val="FB5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휘\학원\한식뷔페 주문예약 시스템\PPT\캡처\main\결제\결제완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670" y="2488479"/>
            <a:ext cx="3502457" cy="10656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모서리가 둥근 직사각형 17"/>
          <p:cNvSpPr/>
          <p:nvPr/>
        </p:nvSpPr>
        <p:spPr>
          <a:xfrm>
            <a:off x="2078183" y="3683921"/>
            <a:ext cx="2327562" cy="110975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결제완료 버튼을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결제완료 알림 창</a:t>
            </a:r>
            <a:r>
              <a:rPr lang="ko-KR" altLang="en-US" sz="1100" dirty="0" smtClean="0">
                <a:solidFill>
                  <a:schemeClr val="tx1"/>
                </a:solidFill>
              </a:rPr>
              <a:t>이 뜨며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결제 창만 꺼진다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89964" y="2506284"/>
            <a:ext cx="2189016" cy="110975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결제가 완료된 주문은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결제완료 표시가 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‘N’</a:t>
            </a:r>
            <a:r>
              <a:rPr lang="ko-KR" altLang="en-US" sz="1100" dirty="0" smtClean="0">
                <a:solidFill>
                  <a:schemeClr val="tx1"/>
                </a:solidFill>
              </a:rPr>
              <a:t>에서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FB5FAD"/>
                </a:solidFill>
              </a:rPr>
              <a:t>‘Y’</a:t>
            </a:r>
            <a:r>
              <a:rPr lang="ko-KR" altLang="en-US" sz="1100" dirty="0" smtClean="0">
                <a:solidFill>
                  <a:schemeClr val="tx1"/>
                </a:solidFill>
              </a:rPr>
              <a:t>로 바뀌며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결제일</a:t>
            </a:r>
            <a:r>
              <a:rPr lang="ko-KR" altLang="en-US" sz="1100" dirty="0" smtClean="0">
                <a:solidFill>
                  <a:schemeClr val="tx1"/>
                </a:solidFill>
              </a:rPr>
              <a:t>에 선택된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날짜가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데이터에 저장</a:t>
            </a:r>
            <a:r>
              <a:rPr lang="ko-KR" altLang="en-US" sz="1100" dirty="0" smtClean="0">
                <a:solidFill>
                  <a:schemeClr val="tx1"/>
                </a:solidFill>
              </a:rPr>
              <a:t>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1" name="직선 화살표 연결선 20"/>
          <p:cNvCxnSpPr>
            <a:stCxn id="18" idx="3"/>
            <a:endCxn id="19" idx="1"/>
          </p:cNvCxnSpPr>
          <p:nvPr/>
        </p:nvCxnSpPr>
        <p:spPr>
          <a:xfrm flipV="1">
            <a:off x="4405745" y="3061160"/>
            <a:ext cx="1884219" cy="117763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3-2.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예약 현황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654911" y="3143598"/>
            <a:ext cx="2309960" cy="11928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금일 방문하는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예약 인원 수를</a:t>
            </a:r>
            <a:endParaRPr lang="en-US" altLang="ko-KR" sz="1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파악하기 쉽도록 </a:t>
            </a:r>
            <a:r>
              <a:rPr lang="ko-KR" altLang="en-US" sz="1100" dirty="0" smtClean="0">
                <a:solidFill>
                  <a:schemeClr val="tx1"/>
                </a:solidFill>
              </a:rPr>
              <a:t>시간대와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인원수만을 추려 표시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7709" y="1467196"/>
            <a:ext cx="2448508" cy="12760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금일 예약 현황 탭</a:t>
            </a:r>
            <a:r>
              <a:rPr lang="ko-KR" altLang="en-US" sz="1100" dirty="0" smtClean="0">
                <a:solidFill>
                  <a:schemeClr val="tx1"/>
                </a:solidFill>
              </a:rPr>
              <a:t>을 누르면</a:t>
            </a:r>
            <a:r>
              <a:rPr lang="en-US" altLang="ko-KR" sz="11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 목록에서 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오늘 날짜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r>
              <a:rPr lang="ko-KR" altLang="en-US" sz="1100" dirty="0" smtClean="0">
                <a:solidFill>
                  <a:schemeClr val="tx1"/>
                </a:solidFill>
              </a:rPr>
              <a:t>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예약된 데이터만 검색해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테이블에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표시</a:t>
            </a:r>
            <a:r>
              <a:rPr lang="ko-KR" altLang="en-US" sz="1100" dirty="0" smtClean="0">
                <a:solidFill>
                  <a:schemeClr val="tx1"/>
                </a:solidFill>
              </a:rPr>
              <a:t>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47855" y="1579418"/>
            <a:ext cx="775854" cy="20781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휘\학원\한식뷔페 주문예약 시스템\PPT\캡처\main\예약\예약현황차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1500" y="3304167"/>
            <a:ext cx="5169043" cy="2398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>
            <a:off x="5985164" y="1787236"/>
            <a:ext cx="96981" cy="151014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6376838" y="1896690"/>
            <a:ext cx="2309960" cy="11928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차트 버튼을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금일 </a:t>
            </a:r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r>
              <a:rPr lang="ko-KR" altLang="en-US" sz="1100" dirty="0" smtClean="0">
                <a:solidFill>
                  <a:schemeClr val="tx1"/>
                </a:solidFill>
              </a:rPr>
              <a:t>시부터 </a:t>
            </a:r>
            <a:r>
              <a:rPr lang="en-US" altLang="ko-KR" sz="1100" dirty="0" smtClean="0">
                <a:solidFill>
                  <a:schemeClr val="tx1"/>
                </a:solidFill>
              </a:rPr>
              <a:t>9</a:t>
            </a:r>
            <a:r>
              <a:rPr lang="ko-KR" altLang="en-US" sz="1100" dirty="0" smtClean="0">
                <a:solidFill>
                  <a:schemeClr val="tx1"/>
                </a:solidFill>
              </a:rPr>
              <a:t>시까지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예약한 인원 수를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막대 차트로 표시</a:t>
            </a:r>
            <a:r>
              <a:rPr lang="ko-KR" altLang="en-US" sz="1100" dirty="0" smtClean="0">
                <a:solidFill>
                  <a:schemeClr val="tx1"/>
                </a:solidFill>
              </a:rPr>
              <a:t>해 보여준다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3-3.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매출 현황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392072" y="1282890"/>
            <a:ext cx="2306471" cy="30025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92073" y="1746912"/>
            <a:ext cx="3302757" cy="408068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15366" y="1221533"/>
            <a:ext cx="2354423" cy="13032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방문인원 수와 총 매출을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날짜 기준으로 그룹</a:t>
            </a:r>
            <a:r>
              <a:rPr lang="ko-KR" altLang="en-US" sz="1100" dirty="0" smtClean="0">
                <a:solidFill>
                  <a:schemeClr val="tx1"/>
                </a:solidFill>
              </a:rPr>
              <a:t>화 시켜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나타낸 데이터를 불러와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테이블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100" dirty="0" smtClean="0">
                <a:solidFill>
                  <a:schemeClr val="tx1"/>
                </a:solidFill>
              </a:rPr>
              <a:t> 표시한다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806936" y="2654548"/>
            <a:ext cx="2354423" cy="13032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날짜 별 매출 데이터 목록에서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 smtClean="0">
                <a:solidFill>
                  <a:schemeClr val="accent1">
                    <a:lumMod val="75000"/>
                  </a:schemeClr>
                </a:solidFill>
              </a:rPr>
              <a:t>LocalDate.now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  <a:r>
              <a:rPr lang="ko-KR" altLang="en-US" sz="1100" dirty="0" smtClean="0">
                <a:solidFill>
                  <a:schemeClr val="tx1"/>
                </a:solidFill>
              </a:rPr>
              <a:t>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오늘 날짜</a:t>
            </a:r>
            <a:r>
              <a:rPr lang="ko-KR" altLang="en-US" sz="1100" dirty="0" smtClean="0">
                <a:solidFill>
                  <a:schemeClr val="tx1"/>
                </a:solidFill>
              </a:rPr>
              <a:t>를 호출</a:t>
            </a:r>
            <a:r>
              <a:rPr lang="en-US" altLang="ko-KR" sz="11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당일 매출을 표시한다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4694830" y="2183643"/>
            <a:ext cx="327546" cy="15012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3" idx="1"/>
          </p:cNvCxnSpPr>
          <p:nvPr/>
        </p:nvCxnSpPr>
        <p:spPr>
          <a:xfrm>
            <a:off x="3152633" y="1583140"/>
            <a:ext cx="2654303" cy="172305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개발 일정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0550" y="356513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프로그램 구상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372555"/>
              </p:ext>
            </p:extLst>
          </p:nvPr>
        </p:nvGraphicFramePr>
        <p:xfrm>
          <a:off x="457190" y="4114800"/>
          <a:ext cx="8305801" cy="186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543"/>
                <a:gridCol w="1186543"/>
                <a:gridCol w="1077688"/>
                <a:gridCol w="1175657"/>
                <a:gridCol w="1306284"/>
                <a:gridCol w="1186543"/>
                <a:gridCol w="1186543"/>
              </a:tblGrid>
              <a:tr h="4134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/>
                        <a:t>07/30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/>
                        <a:t>07/31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08/01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+mn-lt"/>
                        </a:rPr>
                        <a:t>08/02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+mn-lt"/>
                        </a:rPr>
                        <a:t>08/03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rgbClr val="39B8F7"/>
                          </a:solidFill>
                          <a:latin typeface="+mn-lt"/>
                        </a:rPr>
                        <a:t>08/04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rgbClr val="FF65A3"/>
                          </a:solidFill>
                          <a:latin typeface="+mn-lt"/>
                        </a:rPr>
                        <a:t>08/05</a:t>
                      </a:r>
                      <a:endParaRPr lang="ko-KR" altLang="en-US" sz="1400" b="0" dirty="0" smtClean="0">
                        <a:solidFill>
                          <a:srgbClr val="39B8F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144808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주제 설정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포천 오성과 한음 Regular" pitchFamily="50" charset="-127"/>
                        <a:buNone/>
                      </a:pPr>
                      <a:endParaRPr lang="ko-KR" altLang="en-US" sz="1200" dirty="0"/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주제 설정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목적 설정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dirty="0"/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r>
                        <a:rPr lang="ko-KR" altLang="en-US" sz="1200" dirty="0" smtClean="0"/>
                        <a:t>자료 수집</a:t>
                      </a:r>
                      <a:endParaRPr lang="en-US" altLang="ko-KR" sz="1200" dirty="0" smtClean="0"/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r>
                        <a:rPr lang="ko-KR" altLang="en-US" sz="1200" dirty="0" smtClean="0"/>
                        <a:t>자료 수집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r>
                        <a:rPr lang="en-US" altLang="ko-KR" sz="1200" dirty="0" smtClean="0"/>
                        <a:t>UI </a:t>
                      </a:r>
                      <a:r>
                        <a:rPr lang="ko-KR" altLang="en-US" sz="1200" dirty="0" smtClean="0"/>
                        <a:t>요구사항</a:t>
                      </a:r>
                      <a:r>
                        <a:rPr lang="ko-KR" altLang="en-US" sz="1200" baseline="0" dirty="0" smtClean="0"/>
                        <a:t> 작성</a:t>
                      </a:r>
                      <a:endParaRPr lang="en-US" altLang="ko-KR" sz="1200" dirty="0" smtClean="0"/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r>
                        <a:rPr lang="ko-KR" altLang="en-US" sz="1200" dirty="0" smtClean="0"/>
                        <a:t>기능 요구사항</a:t>
                      </a:r>
                      <a:r>
                        <a:rPr lang="ko-KR" altLang="en-US" sz="1200" baseline="0" dirty="0" smtClean="0"/>
                        <a:t> 작성</a:t>
                      </a:r>
                      <a:endParaRPr lang="en-US" altLang="ko-KR" sz="1200" dirty="0" smtClean="0"/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r>
                        <a:rPr lang="ko-KR" altLang="en-US" sz="1200" dirty="0" smtClean="0"/>
                        <a:t>스토리보드 작성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endParaRPr lang="en-US" altLang="ko-KR" sz="1200" dirty="0" smtClean="0"/>
                    </a:p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r>
                        <a:rPr lang="ko-KR" altLang="en-US" sz="1200" dirty="0" smtClean="0"/>
                        <a:t>개체 관계도 작성</a:t>
                      </a:r>
                      <a:endParaRPr lang="ko-KR" altLang="en-US" sz="1200" dirty="0"/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r>
                        <a:rPr lang="ko-KR" altLang="en-US" sz="1200" dirty="0" smtClean="0"/>
                        <a:t>테이블 설계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endParaRPr lang="en-US" altLang="ko-KR" sz="1200" dirty="0" smtClean="0"/>
                    </a:p>
                    <a:p>
                      <a:pPr marL="171450" indent="-171450" latinLnBrk="1">
                        <a:buFont typeface="포천 오성과 한음 Regular" pitchFamily="50" charset="-127"/>
                        <a:buChar char="-"/>
                      </a:pPr>
                      <a:r>
                        <a:rPr lang="en-US" altLang="ko-KR" sz="1200" dirty="0" smtClean="0"/>
                        <a:t>UI </a:t>
                      </a:r>
                      <a:r>
                        <a:rPr lang="ko-KR" altLang="en-US" sz="1200" dirty="0" smtClean="0"/>
                        <a:t>세부 설계</a:t>
                      </a:r>
                      <a:endParaRPr lang="ko-KR" altLang="en-US" sz="1200" dirty="0"/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79290" y="2667014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2018.07.30 </a:t>
            </a:r>
            <a:r>
              <a:rPr lang="en-US" altLang="ko-KR" dirty="0">
                <a:latin typeface="+mn-ea"/>
              </a:rPr>
              <a:t>~ </a:t>
            </a:r>
            <a:r>
              <a:rPr lang="en-US" altLang="ko-KR" dirty="0" smtClean="0">
                <a:latin typeface="+mn-ea"/>
              </a:rPr>
              <a:t>2018.08.21</a:t>
            </a:r>
            <a:endParaRPr lang="ko-KR" altLang="en-US" dirty="0">
              <a:latin typeface="+mn-ea"/>
            </a:endParaRPr>
          </a:p>
        </p:txBody>
      </p:sp>
      <p:pic>
        <p:nvPicPr>
          <p:cNvPr id="3074" name="Picture 2" descr="D:\한식뷔페 주문예약 시스템\PPT\픽토그램\日めくりカレンダーアイコ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933" y="143647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49493" y="1121229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포천 오성과 한음 Bold" pitchFamily="50" charset="-127"/>
                <a:ea typeface="포천 오성과 한음 Bold" pitchFamily="50" charset="-127"/>
              </a:rPr>
              <a:t>총 개발 기간</a:t>
            </a:r>
            <a:endParaRPr lang="ko-KR" altLang="en-US" sz="1600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3-3.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매출 현황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76718" y="1801504"/>
            <a:ext cx="3179927" cy="402609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30970" y="2791026"/>
            <a:ext cx="2354423" cy="13032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 건수와 총 매출을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직원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카드사 기준으로</a:t>
            </a:r>
            <a:endParaRPr lang="en-US" altLang="ko-KR" sz="1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그룹</a:t>
            </a:r>
            <a:r>
              <a:rPr lang="ko-KR" altLang="en-US" sz="1100" dirty="0" smtClean="0">
                <a:solidFill>
                  <a:schemeClr val="tx1"/>
                </a:solidFill>
              </a:rPr>
              <a:t>화 시켜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나타낸 데이터를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불러와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테이블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100" dirty="0" smtClean="0">
                <a:solidFill>
                  <a:schemeClr val="tx1"/>
                </a:solidFill>
              </a:rPr>
              <a:t> 표시한다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4285397" y="3521122"/>
            <a:ext cx="491319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3-3.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매출 현황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휘\학원\한식뷔페 주문예약 시스템\PPT\캡처\main\매출\검색결과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0011" y="1332816"/>
            <a:ext cx="3417327" cy="420817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 descr="C:\휘\학원\한식뷔페 주문예약 시스템\PPT\캡처\main\매출\날짜선택.png"/>
          <p:cNvPicPr>
            <a:picLocks noChangeAspect="1" noChangeArrowheads="1"/>
          </p:cNvPicPr>
          <p:nvPr/>
        </p:nvPicPr>
        <p:blipFill>
          <a:blip r:embed="rId5" cstate="print"/>
          <a:srcRect l="15815" t="13269" r="71498" b="64306"/>
          <a:stretch>
            <a:fillRect/>
          </a:stretch>
        </p:blipFill>
        <p:spPr bwMode="auto">
          <a:xfrm>
            <a:off x="3125661" y="1787853"/>
            <a:ext cx="1757249" cy="174691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3125337" y="1815152"/>
            <a:ext cx="1528550" cy="21836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hape 16"/>
          <p:cNvCxnSpPr>
            <a:stCxn id="14" idx="2"/>
          </p:cNvCxnSpPr>
          <p:nvPr/>
        </p:nvCxnSpPr>
        <p:spPr>
          <a:xfrm rot="16200000" flipH="1">
            <a:off x="3916906" y="2006221"/>
            <a:ext cx="1037233" cy="1091821"/>
          </a:xfrm>
          <a:prstGeom prst="bentConnector2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1794494" y="3609892"/>
            <a:ext cx="2040527" cy="10576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날짜를 선택해 검색</a:t>
            </a:r>
            <a:r>
              <a:rPr lang="ko-KR" altLang="en-US" sz="1100" dirty="0" smtClean="0">
                <a:solidFill>
                  <a:schemeClr val="tx1"/>
                </a:solidFill>
              </a:rPr>
              <a:t>하면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그 날 데이터를 가져온다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428096" y="1460310"/>
            <a:ext cx="354842" cy="21836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11904" y="2149582"/>
            <a:ext cx="1876754" cy="9757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전체 버튼</a:t>
            </a:r>
            <a:r>
              <a:rPr lang="ko-KR" altLang="en-US" sz="1100" dirty="0" smtClean="0">
                <a:solidFill>
                  <a:schemeClr val="tx1"/>
                </a:solidFill>
              </a:rPr>
              <a:t>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다시 전체 목록을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불러온다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3-3.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매출 현황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휘\학원\한식뷔페 주문예약 시스템\PPT\캡처\main\매출\월 별 차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48" y="1057940"/>
            <a:ext cx="4995080" cy="23173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C:\휘\학원\한식뷔페 주문예약 시스템\PPT\캡처\main\매출\분기별 차트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32061" y="2938732"/>
            <a:ext cx="4970745" cy="2306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3475290" y="5638970"/>
            <a:ext cx="524600" cy="20471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39007" y="5638970"/>
            <a:ext cx="557443" cy="20471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3280229" y="3381829"/>
            <a:ext cx="290285" cy="226422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484914" y="5225143"/>
            <a:ext cx="72572" cy="41382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19103" y="3484896"/>
            <a:ext cx="2033810" cy="11887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월별 차트 버튼</a:t>
            </a:r>
            <a:r>
              <a:rPr lang="ko-KR" altLang="en-US" sz="1100" dirty="0" smtClean="0">
                <a:solidFill>
                  <a:schemeClr val="tx1"/>
                </a:solidFill>
              </a:rPr>
              <a:t>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r>
              <a:rPr lang="ko-KR" altLang="en-US" sz="1100" dirty="0" smtClean="0">
                <a:solidFill>
                  <a:schemeClr val="tx1"/>
                </a:solidFill>
              </a:rPr>
              <a:t>월부터 </a:t>
            </a:r>
            <a:r>
              <a:rPr lang="en-US" altLang="ko-KR" sz="1100" dirty="0" smtClean="0">
                <a:solidFill>
                  <a:schemeClr val="tx1"/>
                </a:solidFill>
              </a:rPr>
              <a:t>12</a:t>
            </a:r>
            <a:r>
              <a:rPr lang="ko-KR" altLang="en-US" sz="1100" dirty="0" smtClean="0">
                <a:solidFill>
                  <a:schemeClr val="tx1"/>
                </a:solidFill>
              </a:rPr>
              <a:t>월까지의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월 별 총 매출</a:t>
            </a:r>
            <a:r>
              <a:rPr lang="ko-KR" altLang="en-US" sz="1100" dirty="0" smtClean="0">
                <a:solidFill>
                  <a:schemeClr val="tx1"/>
                </a:solidFill>
              </a:rPr>
              <a:t>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막대 그래프로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조회할 수 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68473" y="5371753"/>
            <a:ext cx="2382156" cy="1058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분기별 차트 버튼</a:t>
            </a:r>
            <a:r>
              <a:rPr lang="ko-KR" altLang="en-US" sz="1100" dirty="0" smtClean="0">
                <a:solidFill>
                  <a:schemeClr val="tx1"/>
                </a:solidFill>
              </a:rPr>
              <a:t>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월 별 매출은 분기 별로 더해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표시한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분기별 총 매출</a:t>
            </a:r>
            <a:r>
              <a:rPr lang="ko-KR" altLang="en-US" sz="1100" dirty="0" smtClean="0">
                <a:solidFill>
                  <a:schemeClr val="tx1"/>
                </a:solidFill>
              </a:rPr>
              <a:t>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막대 그래프로 조회할 수 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3-3.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매출 현황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451429" y="5820229"/>
            <a:ext cx="3178628" cy="24674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휘\학원\한식뷔페 주문예약 시스템\PPT\캡처\main\매출\폴더 선택.PNG"/>
          <p:cNvPicPr>
            <a:picLocks noChangeAspect="1" noChangeArrowheads="1"/>
          </p:cNvPicPr>
          <p:nvPr/>
        </p:nvPicPr>
        <p:blipFill>
          <a:blip r:embed="rId4" cstate="print"/>
          <a:srcRect t="17911" b="25897"/>
          <a:stretch>
            <a:fillRect/>
          </a:stretch>
        </p:blipFill>
        <p:spPr bwMode="auto">
          <a:xfrm>
            <a:off x="261258" y="1132114"/>
            <a:ext cx="4142014" cy="29028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2757714" y="1422400"/>
            <a:ext cx="72573" cy="439783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145140" y="1538514"/>
            <a:ext cx="2237011" cy="110161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저장 폴더 선택</a:t>
            </a:r>
            <a:r>
              <a:rPr lang="ko-KR" altLang="en-US" sz="1100" dirty="0" smtClean="0">
                <a:solidFill>
                  <a:schemeClr val="tx1"/>
                </a:solidFill>
              </a:rPr>
              <a:t>을 눌러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엑셀</a:t>
            </a:r>
            <a:r>
              <a:rPr lang="en-US" altLang="ko-KR" sz="1100" dirty="0" smtClean="0">
                <a:solidFill>
                  <a:schemeClr val="tx1"/>
                </a:solidFill>
              </a:rPr>
              <a:t>/PDF</a:t>
            </a:r>
            <a:r>
              <a:rPr lang="ko-KR" altLang="en-US" sz="1100" dirty="0" smtClean="0">
                <a:solidFill>
                  <a:schemeClr val="tx1"/>
                </a:solidFill>
              </a:rPr>
              <a:t>파일을 저장할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폴더를 선택하면 폴더 주소가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텍스트 필드에 표시</a:t>
            </a:r>
            <a:r>
              <a:rPr lang="ko-KR" altLang="en-US" sz="1100" dirty="0" smtClean="0">
                <a:solidFill>
                  <a:schemeClr val="tx1"/>
                </a:solidFill>
              </a:rPr>
              <a:t>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076" name="Picture 4" descr="C:\휘\학원\한식뷔페 주문예약 시스템\PPT\캡처\main\매출\엑셀저장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458" y="1838779"/>
            <a:ext cx="4038600" cy="1228725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3097919" y="1154056"/>
            <a:ext cx="603224" cy="23931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2"/>
          </p:cNvCxnSpPr>
          <p:nvPr/>
        </p:nvCxnSpPr>
        <p:spPr>
          <a:xfrm>
            <a:off x="3399531" y="1393372"/>
            <a:ext cx="25840" cy="44994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휘\학원\한식뷔페 주문예약 시스템\PPT\캡처\main\매출\엑셀파일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8183" y="3344862"/>
            <a:ext cx="3940793" cy="32954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모서리가 둥근 직사각형 29"/>
          <p:cNvSpPr/>
          <p:nvPr/>
        </p:nvSpPr>
        <p:spPr>
          <a:xfrm>
            <a:off x="3002648" y="2846266"/>
            <a:ext cx="2237011" cy="110161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폴더 선택 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엑셀 파일 버튼</a:t>
            </a:r>
            <a:r>
              <a:rPr lang="ko-KR" altLang="en-US" sz="1100" dirty="0" smtClean="0">
                <a:solidFill>
                  <a:schemeClr val="tx1"/>
                </a:solidFill>
              </a:rPr>
              <a:t>을 누르면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생성 성공 알림이 뜨며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날짜 별 매출 목록</a:t>
            </a:r>
            <a:r>
              <a:rPr lang="ko-KR" altLang="en-US" sz="1100" dirty="0" smtClean="0">
                <a:solidFill>
                  <a:schemeClr val="tx1"/>
                </a:solidFill>
              </a:rPr>
              <a:t>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엑셀 파일로 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생성</a:t>
            </a:r>
            <a:r>
              <a:rPr lang="ko-KR" altLang="en-US" sz="1100" dirty="0" smtClean="0">
                <a:solidFill>
                  <a:schemeClr val="tx1"/>
                </a:solidFill>
              </a:rPr>
              <a:t>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1" name="Shape 40"/>
          <p:cNvCxnSpPr>
            <a:stCxn id="30" idx="2"/>
          </p:cNvCxnSpPr>
          <p:nvPr/>
        </p:nvCxnSpPr>
        <p:spPr>
          <a:xfrm rot="16200000" flipH="1">
            <a:off x="4230462" y="3838576"/>
            <a:ext cx="508001" cy="726617"/>
          </a:xfrm>
          <a:prstGeom prst="bentConnector2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3-3.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매출 현황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3074" name="Picture 2" descr="C:\휘\학원\한식뷔페 주문예약 시스템\PPT\캡처\main\매출\폴더 선택.PNG"/>
          <p:cNvPicPr>
            <a:picLocks noChangeAspect="1" noChangeArrowheads="1"/>
          </p:cNvPicPr>
          <p:nvPr/>
        </p:nvPicPr>
        <p:blipFill>
          <a:blip r:embed="rId4" cstate="print"/>
          <a:srcRect t="17911" b="25897"/>
          <a:stretch>
            <a:fillRect/>
          </a:stretch>
        </p:blipFill>
        <p:spPr bwMode="auto">
          <a:xfrm>
            <a:off x="261258" y="1030516"/>
            <a:ext cx="4142014" cy="29028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3692993" y="1052458"/>
            <a:ext cx="603224" cy="23931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휘\학원\한식뷔페 주문예약 시스템\PPT\캡처\main\매출\둘다 선택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82802" y="1541471"/>
            <a:ext cx="2019300" cy="98107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모서리가 둥근 직사각형 23"/>
          <p:cNvSpPr/>
          <p:nvPr/>
        </p:nvSpPr>
        <p:spPr>
          <a:xfrm>
            <a:off x="2567219" y="1830275"/>
            <a:ext cx="2454723" cy="12322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 smtClean="0">
                <a:solidFill>
                  <a:prstClr val="black"/>
                </a:solidFill>
              </a:rPr>
              <a:t>PDF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 버튼을 누르면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월 매출 그래프 이미지와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분기별 매출 그래프를 이미지를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100" dirty="0" smtClean="0">
                <a:solidFill>
                  <a:srgbClr val="5B9BD5">
                    <a:lumMod val="75000"/>
                  </a:srgbClr>
                </a:solidFill>
              </a:rPr>
              <a:t>파일에 포함시킬지</a:t>
            </a:r>
            <a:r>
              <a:rPr lang="en-US" altLang="ko-KR" sz="1100" dirty="0" smtClean="0">
                <a:solidFill>
                  <a:srgbClr val="5B9BD5">
                    <a:lumMod val="75000"/>
                  </a:srgbClr>
                </a:solidFill>
              </a:rPr>
              <a:t> </a:t>
            </a:r>
            <a:r>
              <a:rPr lang="ko-KR" altLang="en-US" sz="1100" dirty="0" smtClean="0">
                <a:solidFill>
                  <a:srgbClr val="5B9BD5">
                    <a:lumMod val="75000"/>
                  </a:srgbClr>
                </a:solidFill>
              </a:rPr>
              <a:t>선택</a:t>
            </a:r>
            <a:r>
              <a:rPr lang="ko-KR" altLang="en-US" sz="1100" dirty="0" smtClean="0">
                <a:solidFill>
                  <a:prstClr val="black"/>
                </a:solidFill>
              </a:rPr>
              <a:t>하는 창이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나타난다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38" name="Picture 5" descr="C:\휘\학원\한식뷔페 주문예약 시스템\PPT\캡처\main\매출\엑셀파일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25213" y="3261717"/>
            <a:ext cx="3940793" cy="288114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2" name="Picture 6" descr="C:\휘\학원\한식뷔페 주문예약 시스템\PPT\캡처\main\매출\표둘다선택.PNG"/>
          <p:cNvPicPr>
            <a:picLocks noChangeAspect="1" noChangeArrowheads="1"/>
          </p:cNvPicPr>
          <p:nvPr/>
        </p:nvPicPr>
        <p:blipFill>
          <a:blip r:embed="rId7" cstate="print"/>
          <a:srcRect t="4630"/>
          <a:stretch>
            <a:fillRect/>
          </a:stretch>
        </p:blipFill>
        <p:spPr bwMode="auto">
          <a:xfrm>
            <a:off x="3613213" y="4905827"/>
            <a:ext cx="3324615" cy="149497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hape 39"/>
          <p:cNvCxnSpPr>
            <a:stCxn id="23" idx="2"/>
          </p:cNvCxnSpPr>
          <p:nvPr/>
        </p:nvCxnSpPr>
        <p:spPr>
          <a:xfrm rot="5400000">
            <a:off x="2947990" y="651555"/>
            <a:ext cx="406397" cy="1686834"/>
          </a:xfrm>
          <a:prstGeom prst="bentConnector2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C:\휘\학원\한식뷔페 주문예약 시스템\PPT\캡처\main\매출\둘다 선택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5391832" y="1614045"/>
            <a:ext cx="2019297" cy="98107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모서리가 둥근 직사각형 45"/>
          <p:cNvSpPr/>
          <p:nvPr/>
        </p:nvSpPr>
        <p:spPr>
          <a:xfrm>
            <a:off x="5391832" y="2719368"/>
            <a:ext cx="3432854" cy="7150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선택 후 확인을 누르면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생성 완료 알림이 뜨며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날짜 별 매출 목록이 선택한 그래프 와 함께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파일로 생성</a:t>
            </a:r>
            <a:r>
              <a:rPr lang="ko-KR" altLang="en-US" sz="1200" dirty="0" smtClean="0">
                <a:solidFill>
                  <a:prstClr val="black"/>
                </a:solidFill>
              </a:rPr>
              <a:t>된다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4103" name="Picture 7" descr="C:\휘\학원\한식뷔페 주문예약 시스템\PPT\캡처\main\매출\저장성공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12582" y="3521756"/>
            <a:ext cx="4038600" cy="1228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4426856" y="6479403"/>
            <a:ext cx="4365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생성이 완료되면 폴더 주소가 표시되는 텍스트 필드는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초기화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6174936" y="2257144"/>
            <a:ext cx="472606" cy="22479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49" idx="2"/>
          </p:cNvCxnSpPr>
          <p:nvPr/>
        </p:nvCxnSpPr>
        <p:spPr>
          <a:xfrm>
            <a:off x="6411239" y="2481943"/>
            <a:ext cx="4075" cy="23222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4.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직원 관리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7195" y="762692"/>
            <a:ext cx="7274711" cy="56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234478" y="1894287"/>
            <a:ext cx="574207" cy="22479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6535" y="2497933"/>
            <a:ext cx="2178952" cy="10870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매출현황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직원관리 탭에서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직원관리 버튼</a:t>
            </a:r>
            <a:r>
              <a:rPr lang="ko-KR" altLang="en-US" sz="1100" dirty="0" smtClean="0">
                <a:solidFill>
                  <a:prstClr val="black"/>
                </a:solidFill>
              </a:rPr>
              <a:t>을 누르면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직원 정보가 표시된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창이 나타난다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5122" name="Picture 2" descr="C:\휘\학원\한식뷔페 주문예약 시스템\PPT\캡처\main\매출\직원관리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860" y="1371147"/>
            <a:ext cx="4157292" cy="38830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직선 화살표 연결선 13"/>
          <p:cNvCxnSpPr>
            <a:stCxn id="9" idx="1"/>
          </p:cNvCxnSpPr>
          <p:nvPr/>
        </p:nvCxnSpPr>
        <p:spPr>
          <a:xfrm flipH="1">
            <a:off x="4804229" y="2006687"/>
            <a:ext cx="2430249" cy="4897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4.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직원 관리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 descr="C:\휘\학원\한식뷔페 주문예약 시스템\PPT\캡처\main\매출\직원관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8976" y="1094694"/>
            <a:ext cx="5486400" cy="512445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3193143" y="5087431"/>
            <a:ext cx="420914" cy="23931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4934" y="2773705"/>
            <a:ext cx="2178952" cy="10870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목록을 선택하면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승급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퇴사 버튼이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활성화</a:t>
            </a:r>
            <a:r>
              <a:rPr lang="ko-KR" altLang="en-US" sz="1200" dirty="0" smtClean="0">
                <a:solidFill>
                  <a:prstClr val="black"/>
                </a:solidFill>
              </a:rPr>
              <a:t>된다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487023" y="4663539"/>
            <a:ext cx="2512781" cy="10870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이미 최고 직급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</a:rPr>
              <a:t>관리자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</a:rPr>
              <a:t>인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직원을 선택하고 승급 버튼을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누르면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승급 불가 알림</a:t>
            </a:r>
            <a:r>
              <a:rPr lang="ko-KR" altLang="en-US" sz="1200" dirty="0" smtClean="0">
                <a:solidFill>
                  <a:prstClr val="black"/>
                </a:solidFill>
              </a:rPr>
              <a:t>이 뜬다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026" name="Picture 2" descr="D:\한식뷔페 주문예약 시스템\PPT\캡처\main\매출\승급불가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023" y="3224618"/>
            <a:ext cx="40386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>
            <a:stCxn id="15" idx="0"/>
          </p:cNvCxnSpPr>
          <p:nvPr/>
        </p:nvCxnSpPr>
        <p:spPr>
          <a:xfrm flipV="1">
            <a:off x="3403600" y="3993776"/>
            <a:ext cx="1083423" cy="109365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4.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직원 관리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 descr="C:\휘\학원\한식뷔페 주문예약 시스템\PPT\캡처\main\매출\직원관리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58976" y="1094694"/>
            <a:ext cx="5486399" cy="512445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365829" y="4194629"/>
            <a:ext cx="4673600" cy="232228"/>
          </a:xfrm>
          <a:prstGeom prst="rect">
            <a:avLst/>
          </a:prstGeom>
          <a:solidFill>
            <a:srgbClr val="32BA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1391" y="2701134"/>
            <a:ext cx="2178952" cy="108709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승급이 완료되면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완료 알림</a:t>
            </a:r>
            <a:r>
              <a:rPr lang="ko-KR" altLang="en-US" sz="1200" dirty="0" smtClean="0">
                <a:solidFill>
                  <a:prstClr val="black"/>
                </a:solidFill>
              </a:rPr>
              <a:t>이 뜨며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해당 직원의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직급이 바뀐다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7170" name="Picture 2" descr="C:\휘\학원\한식뷔페 주문예약 시스템\PPT\캡처\main\매출\승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7325" y="2361521"/>
            <a:ext cx="4038600" cy="1228725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3344650" y="4187544"/>
            <a:ext cx="574207" cy="22479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UI </a:t>
            </a:r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및 기능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654" y="29471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4.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직원 관리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6146" name="Picture 2" descr="C:\휘\학원\한식뷔페 주문예약 시스템\PPT\캡처\main\매출\직원관리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58976" y="1094694"/>
            <a:ext cx="5486399" cy="5124449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3663964" y="5058401"/>
            <a:ext cx="2112722" cy="28285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8343" y="3760676"/>
            <a:ext cx="2788553" cy="14354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퇴사일이 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‘-’</a:t>
            </a:r>
            <a:r>
              <a:rPr lang="ko-KR" altLang="en-US" sz="1200" dirty="0" smtClean="0">
                <a:solidFill>
                  <a:prstClr val="black"/>
                </a:solidFill>
              </a:rPr>
              <a:t>으로 표시된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직원을 선택 후 날짜 지정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퇴사 버튼을 누르면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해당 직원의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퇴사일이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선택한 날짜로</a:t>
            </a:r>
            <a:r>
              <a:rPr lang="ko-KR" altLang="en-US" sz="1200" dirty="0" smtClean="0">
                <a:solidFill>
                  <a:prstClr val="black"/>
                </a:solidFill>
              </a:rPr>
              <a:t> 바뀌며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퇴사 처리 </a:t>
            </a:r>
            <a:r>
              <a:rPr lang="ko-KR" altLang="en-US" sz="1200" dirty="0" smtClean="0">
                <a:solidFill>
                  <a:prstClr val="black"/>
                </a:solidFill>
              </a:rPr>
              <a:t>된다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8194" name="Picture 2" descr="C:\휘\학원\한식뷔페 주문예약 시스템\PPT\캡처\main\매출\퇴사완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323" y="5763305"/>
            <a:ext cx="4610101" cy="2286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모서리가 둥근 직사각형 15"/>
          <p:cNvSpPr/>
          <p:nvPr/>
        </p:nvSpPr>
        <p:spPr>
          <a:xfrm>
            <a:off x="6312648" y="4973458"/>
            <a:ext cx="2293470" cy="113150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퇴사일이 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‘-’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이 아닌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직원을 선택할 경우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이미 퇴사한 직원</a:t>
            </a:r>
            <a:r>
              <a:rPr lang="ko-KR" altLang="en-US" sz="1200" dirty="0" smtClean="0">
                <a:solidFill>
                  <a:prstClr val="black"/>
                </a:solidFill>
              </a:rPr>
              <a:t>이라는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</a:rPr>
              <a:t>알림을 띄운다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15657" y="5762170"/>
            <a:ext cx="1262743" cy="232229"/>
          </a:xfrm>
          <a:prstGeom prst="rect">
            <a:avLst/>
          </a:prstGeom>
          <a:solidFill>
            <a:srgbClr val="32BA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5" idx="2"/>
          </p:cNvCxnSpPr>
          <p:nvPr/>
        </p:nvCxnSpPr>
        <p:spPr>
          <a:xfrm>
            <a:off x="1742620" y="5196114"/>
            <a:ext cx="13251" cy="53702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4717144" y="3585029"/>
            <a:ext cx="3181" cy="147337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한식뷔페 주문예약 시스템\PPT\캡처\main\매출\퇴사직원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84" y="3768891"/>
            <a:ext cx="3609646" cy="109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>
            <a:stCxn id="14" idx="3"/>
          </p:cNvCxnSpPr>
          <p:nvPr/>
        </p:nvCxnSpPr>
        <p:spPr>
          <a:xfrm flipV="1">
            <a:off x="5776686" y="4867109"/>
            <a:ext cx="287938" cy="33272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23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개발 일정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0550" y="73477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포천 오성과 한음 Bold" pitchFamily="50" charset="-127"/>
                <a:ea typeface="포천 오성과 한음 Bold" pitchFamily="50" charset="-127"/>
              </a:rPr>
              <a:t>2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개발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91578"/>
              </p:ext>
            </p:extLst>
          </p:nvPr>
        </p:nvGraphicFramePr>
        <p:xfrm>
          <a:off x="185058" y="1168380"/>
          <a:ext cx="8795654" cy="5341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522"/>
                <a:gridCol w="1256522"/>
                <a:gridCol w="1256522"/>
                <a:gridCol w="1256522"/>
                <a:gridCol w="1256522"/>
                <a:gridCol w="1256522"/>
                <a:gridCol w="1256522"/>
              </a:tblGrid>
              <a:tr h="422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08/06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+mn-lt"/>
                        </a:rPr>
                        <a:t>08/07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+mn-lt"/>
                        </a:rPr>
                        <a:t>08/08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+mn-lt"/>
                        </a:rPr>
                        <a:t>08/09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+mn-lt"/>
                        </a:rPr>
                        <a:t>08/10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rgbClr val="39B8F7"/>
                          </a:solidFill>
                          <a:latin typeface="+mn-lt"/>
                        </a:rPr>
                        <a:t>08/11</a:t>
                      </a:r>
                      <a:endParaRPr lang="ko-KR" altLang="en-US" sz="1400" b="0" dirty="0">
                        <a:solidFill>
                          <a:srgbClr val="39B8F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rgbClr val="FF65A3"/>
                          </a:solidFill>
                          <a:latin typeface="+mn-lt"/>
                        </a:rPr>
                        <a:t>08/12</a:t>
                      </a:r>
                      <a:endParaRPr lang="ko-KR" altLang="en-US" sz="1400" b="0" dirty="0">
                        <a:solidFill>
                          <a:srgbClr val="FF65A3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1359438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직원등록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직원등록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VO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직원등록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DAO</a:t>
                      </a: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직원등록  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      controller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주문예약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VO</a:t>
                      </a: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주문예약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DAO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 정보 등록 버튼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 정보    등록 버튼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담당자 이름 검사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취소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삭제 버튼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   등록 버튼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 번호 중복 검사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예약일 중복 검사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방문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   고객 검색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예약자 명    검색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 가능    날짜 제한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2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08/13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08/14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08/15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08/16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08/17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39B8F7"/>
                          </a:solidFill>
                        </a:rPr>
                        <a:t>08/18</a:t>
                      </a:r>
                      <a:endParaRPr lang="ko-KR" altLang="en-US" sz="1400" dirty="0">
                        <a:solidFill>
                          <a:srgbClr val="39B8F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65A3"/>
                          </a:solidFill>
                        </a:rPr>
                        <a:t>08/19</a:t>
                      </a:r>
                      <a:endParaRPr lang="ko-KR" altLang="en-US" sz="1400" dirty="0">
                        <a:solidFill>
                          <a:srgbClr val="FF65A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1341468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현금결제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카드결제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현금결제 버튼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카드결제 버튼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결제여부로  검색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금일예약현황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예약현황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금일 예약    목록 불러오기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시간대 별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예약 수 차트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매출현황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매출현황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날짜 별 매출 목록 불러오기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금일 총 매출 표시하기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직원 별 매출 목록 불러오기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 별 매출 목록 불러오기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날짜로 매출 검색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별 매출   바 차트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분기 별 매출  바 차트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9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08/20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08/21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08/22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08/23</a:t>
                      </a:r>
                      <a:endParaRPr lang="ko-KR" alt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08/24</a:t>
                      </a:r>
                      <a:endParaRPr lang="ko-KR" alt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39B8F7"/>
                          </a:solidFill>
                        </a:rPr>
                        <a:t>08/25</a:t>
                      </a:r>
                      <a:endParaRPr lang="ko-KR" altLang="en-US" sz="1400" dirty="0" smtClean="0">
                        <a:solidFill>
                          <a:srgbClr val="39B8F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FF65A3"/>
                          </a:solidFill>
                        </a:rPr>
                        <a:t>08/26</a:t>
                      </a:r>
                      <a:endParaRPr lang="ko-KR" altLang="en-US" sz="1400" dirty="0" smtClean="0">
                        <a:solidFill>
                          <a:srgbClr val="FF65A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138623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직원관리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직원관리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권한 별 제한 두기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엑셀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/PDF  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파일생성 버튼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기타 오류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 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예외 처리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포천 오성과 한음 Regular" pitchFamily="50" charset="-127"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발표 준비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38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개발 일정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포천 오성과 한음 Bold" pitchFamily="50" charset="-127"/>
                <a:ea typeface="포천 오성과 한음 Bold" pitchFamily="50" charset="-127"/>
              </a:rPr>
              <a:t>2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개발 환경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pic>
        <p:nvPicPr>
          <p:cNvPr id="1026" name="Picture 2" descr="D:\한식뷔페 주문예약 시스템\PPT\픽토그램\Free desktop PC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134" y="1572208"/>
            <a:ext cx="243840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51265" y="3825546"/>
            <a:ext cx="53030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포천 오성과 한음 Bold" pitchFamily="50" charset="-127"/>
                <a:ea typeface="포천 오성과 한음 Bold" pitchFamily="50" charset="-127"/>
              </a:rPr>
              <a:t>개발 </a:t>
            </a:r>
            <a:r>
              <a:rPr lang="en-US" altLang="ko-KR" sz="1600" dirty="0" smtClean="0">
                <a:latin typeface="포천 오성과 한음 Bold" pitchFamily="50" charset="-127"/>
                <a:ea typeface="포천 오성과 한음 Bold" pitchFamily="50" charset="-127"/>
              </a:rPr>
              <a:t>OS	</a:t>
            </a:r>
            <a:r>
              <a:rPr lang="en-US" altLang="ko-KR" sz="1600" dirty="0" smtClean="0"/>
              <a:t>	 : Window7 64bit</a:t>
            </a:r>
            <a:endParaRPr lang="en-US" altLang="ko-KR" sz="700" dirty="0" smtClean="0"/>
          </a:p>
          <a:p>
            <a:r>
              <a:rPr lang="ko-KR" altLang="en-US" sz="1600" dirty="0" smtClean="0">
                <a:latin typeface="포천 오성과 한음 Bold" pitchFamily="50" charset="-127"/>
                <a:ea typeface="포천 오성과 한음 Bold" pitchFamily="50" charset="-127"/>
              </a:rPr>
              <a:t>개발 </a:t>
            </a:r>
            <a:r>
              <a:rPr lang="en-US" altLang="ko-KR" sz="1600" dirty="0" smtClean="0">
                <a:latin typeface="포천 오성과 한음 Bold" pitchFamily="50" charset="-127"/>
                <a:ea typeface="포천 오성과 한음 Bold" pitchFamily="50" charset="-127"/>
              </a:rPr>
              <a:t>Tool	</a:t>
            </a:r>
            <a:r>
              <a:rPr lang="en-US" altLang="ko-KR" sz="1600" dirty="0" smtClean="0"/>
              <a:t>	 : SQL Developer 18.2.0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   Eclipse Release 4.7.0 (Oxygen)</a:t>
            </a:r>
            <a:endParaRPr lang="en-US" altLang="ko-KR" sz="700" dirty="0" smtClean="0"/>
          </a:p>
          <a:p>
            <a:r>
              <a:rPr lang="ko-KR" altLang="en-US" sz="1600" dirty="0" smtClean="0">
                <a:latin typeface="포천 오성과 한음 Bold" pitchFamily="50" charset="-127"/>
                <a:ea typeface="포천 오성과 한음 Bold" pitchFamily="50" charset="-127"/>
              </a:rPr>
              <a:t>개발언어</a:t>
            </a:r>
            <a:r>
              <a:rPr lang="en-US" altLang="ko-KR" sz="1600" dirty="0" smtClean="0">
                <a:latin typeface="포천 오성과 한음 Bold" pitchFamily="50" charset="-127"/>
                <a:ea typeface="포천 오성과 한음 Bold" pitchFamily="50" charset="-127"/>
              </a:rPr>
              <a:t>	</a:t>
            </a:r>
            <a:r>
              <a:rPr lang="en-US" altLang="ko-KR" sz="1600" dirty="0" smtClean="0"/>
              <a:t>	 : Java8 FX</a:t>
            </a:r>
          </a:p>
          <a:p>
            <a:r>
              <a:rPr lang="en-US" altLang="ko-KR" sz="1600" dirty="0" smtClean="0">
                <a:latin typeface="포천 오성과 한음 Bold" pitchFamily="50" charset="-127"/>
                <a:ea typeface="포천 오성과 한음 Bold" pitchFamily="50" charset="-127"/>
              </a:rPr>
              <a:t>UML</a:t>
            </a:r>
            <a:r>
              <a:rPr lang="en-US" altLang="ko-KR" sz="1600" dirty="0" smtClean="0"/>
              <a:t>		 : </a:t>
            </a:r>
            <a:r>
              <a:rPr lang="en-US" altLang="ko-KR" sz="1600" dirty="0" err="1" smtClean="0"/>
              <a:t>StarUML</a:t>
            </a:r>
            <a:r>
              <a:rPr lang="en-US" altLang="ko-KR" sz="1600" dirty="0" smtClean="0"/>
              <a:t> 3.0.1</a:t>
            </a:r>
          </a:p>
          <a:p>
            <a:r>
              <a:rPr lang="en-US" altLang="ko-KR" sz="1600" dirty="0" smtClean="0">
                <a:latin typeface="포천 오성과 한음 Bold" pitchFamily="50" charset="-127"/>
                <a:ea typeface="포천 오성과 한음 Bold" pitchFamily="50" charset="-127"/>
              </a:rPr>
              <a:t>DB</a:t>
            </a:r>
            <a:r>
              <a:rPr lang="en-US" altLang="ko-KR" sz="1600" dirty="0" smtClean="0"/>
              <a:t>		 : Oracle 11g</a:t>
            </a:r>
          </a:p>
          <a:p>
            <a:r>
              <a:rPr lang="ko-KR" altLang="en-US" sz="1600" dirty="0" smtClean="0">
                <a:latin typeface="포천 오성과 한음 Bold" pitchFamily="50" charset="-127"/>
                <a:ea typeface="포천 오성과 한음 Bold" pitchFamily="50" charset="-127"/>
              </a:rPr>
              <a:t>데이터 베이스 모델링</a:t>
            </a:r>
            <a:r>
              <a:rPr lang="en-US" altLang="ko-KR" sz="1600" dirty="0" smtClean="0">
                <a:latin typeface="포천 오성과 한음 Bold" pitchFamily="50" charset="-127"/>
                <a:ea typeface="포천 오성과 한음 Bold" pitchFamily="50" charset="-127"/>
              </a:rPr>
              <a:t>	</a:t>
            </a:r>
            <a:r>
              <a:rPr lang="en-US" altLang="ko-KR" sz="1600" dirty="0" smtClean="0"/>
              <a:t> : Erwin Data Modeler  7.3.0.1666</a:t>
            </a:r>
          </a:p>
        </p:txBody>
      </p:sp>
    </p:spTree>
    <p:extLst>
      <p:ext uri="{BB962C8B-B14F-4D97-AF65-F5344CB8AC3E}">
        <p14:creationId xmlns:p14="http://schemas.microsoft.com/office/powerpoint/2010/main" val="23126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1.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스토리 보드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68617" y="3305062"/>
            <a:ext cx="752129" cy="1057334"/>
            <a:chOff x="1291743" y="2814183"/>
            <a:chExt cx="752129" cy="1057334"/>
          </a:xfrm>
        </p:grpSpPr>
        <p:pic>
          <p:nvPicPr>
            <p:cNvPr id="2050" name="Picture 2" descr="D:\한식뷔페 주문예약 시스템\PPT\픽토그램\人物アイコン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2629" y="2814183"/>
              <a:ext cx="723673" cy="72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91743" y="3532963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관리자</a:t>
              </a:r>
              <a:endParaRPr lang="ko-KR" altLang="en-US" sz="16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076258" y="3330462"/>
            <a:ext cx="752129" cy="1057334"/>
            <a:chOff x="1291743" y="2814183"/>
            <a:chExt cx="752129" cy="1057334"/>
          </a:xfrm>
        </p:grpSpPr>
        <p:pic>
          <p:nvPicPr>
            <p:cNvPr id="9" name="Picture 2" descr="D:\한식뷔페 주문예약 시스템\PPT\픽토그램\人物アイコン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2629" y="2814183"/>
              <a:ext cx="723673" cy="72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91743" y="3532963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/>
                <a:t>메이</a:t>
              </a:r>
              <a:r>
                <a:rPr lang="ko-KR" altLang="en-US" sz="1600" dirty="0" err="1"/>
                <a:t>트</a:t>
              </a:r>
              <a:endParaRPr lang="ko-KR" altLang="en-US" sz="1600" dirty="0"/>
            </a:p>
          </p:txBody>
        </p:sp>
      </p:grpSp>
      <p:sp>
        <p:nvSpPr>
          <p:cNvPr id="7" name="타원 6"/>
          <p:cNvSpPr/>
          <p:nvPr/>
        </p:nvSpPr>
        <p:spPr>
          <a:xfrm>
            <a:off x="4616066" y="3891762"/>
            <a:ext cx="936172" cy="70757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로그인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92472" y="5154007"/>
            <a:ext cx="936172" cy="70757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직원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관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</a:rPr>
              <a:t>리</a:t>
            </a:r>
          </a:p>
        </p:txBody>
      </p:sp>
      <p:sp>
        <p:nvSpPr>
          <p:cNvPr id="13" name="타원 12"/>
          <p:cNvSpPr/>
          <p:nvPr/>
        </p:nvSpPr>
        <p:spPr>
          <a:xfrm>
            <a:off x="4616066" y="2253960"/>
            <a:ext cx="936172" cy="70757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주문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등록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삭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</a:rPr>
              <a:t>제</a:t>
            </a:r>
          </a:p>
        </p:txBody>
      </p:sp>
      <p:sp>
        <p:nvSpPr>
          <p:cNvPr id="15" name="타원 14"/>
          <p:cNvSpPr/>
          <p:nvPr/>
        </p:nvSpPr>
        <p:spPr>
          <a:xfrm>
            <a:off x="3082741" y="1713564"/>
            <a:ext cx="936172" cy="70757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매출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조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</a:rPr>
              <a:t>회</a:t>
            </a:r>
          </a:p>
        </p:txBody>
      </p:sp>
      <p:sp>
        <p:nvSpPr>
          <p:cNvPr id="16" name="타원 15"/>
          <p:cNvSpPr/>
          <p:nvPr/>
        </p:nvSpPr>
        <p:spPr>
          <a:xfrm>
            <a:off x="4616066" y="4683448"/>
            <a:ext cx="936172" cy="70757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예약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등록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삭제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16066" y="5627539"/>
            <a:ext cx="936172" cy="70757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예약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조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</a:rPr>
              <a:t>회</a:t>
            </a:r>
          </a:p>
        </p:txBody>
      </p:sp>
      <p:sp>
        <p:nvSpPr>
          <p:cNvPr id="19" name="타원 18"/>
          <p:cNvSpPr/>
          <p:nvPr/>
        </p:nvSpPr>
        <p:spPr>
          <a:xfrm>
            <a:off x="4616066" y="1244554"/>
            <a:ext cx="936172" cy="70757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주문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조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</a:rPr>
              <a:t>회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2296886" y="2381250"/>
            <a:ext cx="1020195" cy="75723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2" idx="1"/>
          </p:cNvCxnSpPr>
          <p:nvPr/>
        </p:nvCxnSpPr>
        <p:spPr>
          <a:xfrm>
            <a:off x="2296886" y="4329834"/>
            <a:ext cx="832685" cy="92779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333625" y="1916906"/>
            <a:ext cx="2533650" cy="130798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2373086" y="2786743"/>
            <a:ext cx="2297339" cy="65623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7" idx="2"/>
          </p:cNvCxnSpPr>
          <p:nvPr/>
        </p:nvCxnSpPr>
        <p:spPr>
          <a:xfrm>
            <a:off x="2402006" y="3875964"/>
            <a:ext cx="2214060" cy="36958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6" idx="2"/>
          </p:cNvCxnSpPr>
          <p:nvPr/>
        </p:nvCxnSpPr>
        <p:spPr>
          <a:xfrm>
            <a:off x="2296886" y="4045614"/>
            <a:ext cx="2319180" cy="99162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17" idx="1"/>
          </p:cNvCxnSpPr>
          <p:nvPr/>
        </p:nvCxnSpPr>
        <p:spPr>
          <a:xfrm>
            <a:off x="2296886" y="4193119"/>
            <a:ext cx="2456279" cy="153804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9" idx="5"/>
          </p:cNvCxnSpPr>
          <p:nvPr/>
        </p:nvCxnSpPr>
        <p:spPr>
          <a:xfrm flipH="1" flipV="1">
            <a:off x="5415139" y="1848504"/>
            <a:ext cx="1655395" cy="137639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5527745" y="2700203"/>
            <a:ext cx="1373801" cy="74277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7" idx="6"/>
          </p:cNvCxnSpPr>
          <p:nvPr/>
        </p:nvCxnSpPr>
        <p:spPr>
          <a:xfrm flipH="1">
            <a:off x="5552238" y="3891762"/>
            <a:ext cx="1283991" cy="35378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5527746" y="4193119"/>
            <a:ext cx="1308484" cy="76357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7" idx="7"/>
          </p:cNvCxnSpPr>
          <p:nvPr/>
        </p:nvCxnSpPr>
        <p:spPr>
          <a:xfrm flipH="1">
            <a:off x="5415139" y="4312865"/>
            <a:ext cx="1486406" cy="141829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19" idx="4"/>
            <a:endCxn id="13" idx="0"/>
          </p:cNvCxnSpPr>
          <p:nvPr/>
        </p:nvCxnSpPr>
        <p:spPr>
          <a:xfrm>
            <a:off x="5084152" y="1952126"/>
            <a:ext cx="0" cy="30183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4616066" y="3023874"/>
            <a:ext cx="936172" cy="70757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직원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등록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72" name="직선 화살표 연결선 2071"/>
          <p:cNvCxnSpPr>
            <a:endCxn id="76" idx="2"/>
          </p:cNvCxnSpPr>
          <p:nvPr/>
        </p:nvCxnSpPr>
        <p:spPr>
          <a:xfrm flipV="1">
            <a:off x="2373086" y="3377660"/>
            <a:ext cx="2242980" cy="28923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직선 화살표 연결선 2073"/>
          <p:cNvCxnSpPr>
            <a:endCxn id="76" idx="6"/>
          </p:cNvCxnSpPr>
          <p:nvPr/>
        </p:nvCxnSpPr>
        <p:spPr>
          <a:xfrm flipH="1" flipV="1">
            <a:off x="5552238" y="3377660"/>
            <a:ext cx="1164249" cy="28923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8" name="직선 화살표 연결선 2087"/>
          <p:cNvCxnSpPr>
            <a:stCxn id="7" idx="0"/>
            <a:endCxn id="76" idx="4"/>
          </p:cNvCxnSpPr>
          <p:nvPr/>
        </p:nvCxnSpPr>
        <p:spPr>
          <a:xfrm flipV="1">
            <a:off x="5084152" y="3731446"/>
            <a:ext cx="0" cy="16031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직선 화살표 연결선 2089"/>
          <p:cNvCxnSpPr>
            <a:stCxn id="12" idx="0"/>
            <a:endCxn id="76" idx="3"/>
          </p:cNvCxnSpPr>
          <p:nvPr/>
        </p:nvCxnSpPr>
        <p:spPr>
          <a:xfrm flipV="1">
            <a:off x="3460558" y="3627824"/>
            <a:ext cx="1292607" cy="152618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/>
          <p:cNvSpPr/>
          <p:nvPr/>
        </p:nvSpPr>
        <p:spPr>
          <a:xfrm>
            <a:off x="6134362" y="1184476"/>
            <a:ext cx="936172" cy="70757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결제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97" name="직선 화살표 연결선 2096"/>
          <p:cNvCxnSpPr/>
          <p:nvPr/>
        </p:nvCxnSpPr>
        <p:spPr>
          <a:xfrm flipV="1">
            <a:off x="2373086" y="1675464"/>
            <a:ext cx="3761276" cy="162959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9" name="직선 화살표 연결선 2098"/>
          <p:cNvCxnSpPr/>
          <p:nvPr/>
        </p:nvCxnSpPr>
        <p:spPr>
          <a:xfrm flipH="1" flipV="1">
            <a:off x="6716487" y="1892048"/>
            <a:ext cx="489856" cy="112242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5" name="직선 화살표 연결선 2104"/>
          <p:cNvCxnSpPr>
            <a:endCxn id="113" idx="3"/>
          </p:cNvCxnSpPr>
          <p:nvPr/>
        </p:nvCxnSpPr>
        <p:spPr>
          <a:xfrm flipV="1">
            <a:off x="3986213" y="1788426"/>
            <a:ext cx="2285248" cy="42613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>
            <a:off x="5510213" y="1859390"/>
            <a:ext cx="852490" cy="59387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113" idx="4"/>
            <a:endCxn id="16" idx="7"/>
          </p:cNvCxnSpPr>
          <p:nvPr/>
        </p:nvCxnSpPr>
        <p:spPr>
          <a:xfrm flipH="1">
            <a:off x="5415139" y="1892048"/>
            <a:ext cx="1187309" cy="289502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7" idx="0"/>
            <a:endCxn id="16" idx="4"/>
          </p:cNvCxnSpPr>
          <p:nvPr/>
        </p:nvCxnSpPr>
        <p:spPr>
          <a:xfrm flipV="1">
            <a:off x="5084152" y="5391020"/>
            <a:ext cx="0" cy="23651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8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>
            <a:stCxn id="11" idx="4"/>
          </p:cNvCxnSpPr>
          <p:nvPr/>
        </p:nvCxnSpPr>
        <p:spPr>
          <a:xfrm>
            <a:off x="1715146" y="2426593"/>
            <a:ext cx="170804" cy="82432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12" idx="5"/>
          </p:cNvCxnSpPr>
          <p:nvPr/>
        </p:nvCxnSpPr>
        <p:spPr>
          <a:xfrm>
            <a:off x="1281609" y="2896670"/>
            <a:ext cx="408101" cy="4850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3" idx="6"/>
            <a:endCxn id="3" idx="1"/>
          </p:cNvCxnSpPr>
          <p:nvPr/>
        </p:nvCxnSpPr>
        <p:spPr>
          <a:xfrm>
            <a:off x="1044896" y="3373885"/>
            <a:ext cx="305696" cy="15667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4" idx="6"/>
          </p:cNvCxnSpPr>
          <p:nvPr/>
        </p:nvCxnSpPr>
        <p:spPr>
          <a:xfrm flipV="1">
            <a:off x="1138827" y="3661156"/>
            <a:ext cx="550883" cy="44672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7"/>
          </p:cNvCxnSpPr>
          <p:nvPr/>
        </p:nvCxnSpPr>
        <p:spPr>
          <a:xfrm flipV="1">
            <a:off x="1303381" y="3778082"/>
            <a:ext cx="582569" cy="78270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6" idx="0"/>
          </p:cNvCxnSpPr>
          <p:nvPr/>
        </p:nvCxnSpPr>
        <p:spPr>
          <a:xfrm flipV="1">
            <a:off x="1960276" y="3809824"/>
            <a:ext cx="104744" cy="9700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2.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개체 관계도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50592" y="3250920"/>
            <a:ext cx="5259450" cy="558904"/>
            <a:chOff x="1621971" y="2960562"/>
            <a:chExt cx="4920331" cy="522867"/>
          </a:xfrm>
        </p:grpSpPr>
        <p:sp>
          <p:nvSpPr>
            <p:cNvPr id="3" name="직사각형 2"/>
            <p:cNvSpPr/>
            <p:nvPr/>
          </p:nvSpPr>
          <p:spPr>
            <a:xfrm>
              <a:off x="1621971" y="2960915"/>
              <a:ext cx="957942" cy="52251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직원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53731" y="2960915"/>
              <a:ext cx="1088571" cy="52251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예약</a:t>
              </a:r>
              <a:r>
                <a:rPr lang="en-US" altLang="ko-KR" sz="1600" dirty="0" smtClean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1600" dirty="0" smtClean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주문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8" name="직선 연결선 7"/>
            <p:cNvCxnSpPr>
              <a:stCxn id="3" idx="3"/>
            </p:cNvCxnSpPr>
            <p:nvPr/>
          </p:nvCxnSpPr>
          <p:spPr>
            <a:xfrm>
              <a:off x="2579913" y="3222172"/>
              <a:ext cx="2860222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90799" y="2960562"/>
              <a:ext cx="250740" cy="24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1</a:t>
              </a:r>
              <a:endParaRPr lang="ko-KR" altLang="en-US" sz="11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10864" y="2960562"/>
              <a:ext cx="255240" cy="24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n</a:t>
              </a:r>
              <a:endParaRPr lang="ko-KR" altLang="en-US" sz="11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1" name="타원 10"/>
          <p:cNvSpPr/>
          <p:nvPr/>
        </p:nvSpPr>
        <p:spPr>
          <a:xfrm>
            <a:off x="1235868" y="1766995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직원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이름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63430" y="2333668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직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급</a:t>
            </a:r>
          </a:p>
        </p:txBody>
      </p:sp>
      <p:sp>
        <p:nvSpPr>
          <p:cNvPr id="13" name="타원 12"/>
          <p:cNvSpPr/>
          <p:nvPr/>
        </p:nvSpPr>
        <p:spPr>
          <a:xfrm>
            <a:off x="86340" y="3044086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직원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코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드</a:t>
            </a:r>
          </a:p>
        </p:txBody>
      </p:sp>
      <p:sp>
        <p:nvSpPr>
          <p:cNvPr id="14" name="타원 13"/>
          <p:cNvSpPr/>
          <p:nvPr/>
        </p:nvSpPr>
        <p:spPr>
          <a:xfrm>
            <a:off x="180271" y="3778079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비밀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번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호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5202" y="4464194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입사일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80998" y="4779885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퇴사일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325650" y="2276365"/>
            <a:ext cx="958556" cy="65959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일련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번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호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06684" y="1626638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고객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번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호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510813" y="1089893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테이블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번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호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407937" y="791849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총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인원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85109" y="959800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총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가격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205658" y="1322225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성인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수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760487" y="1895750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아동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수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045579" y="2585336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유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아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수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999978" y="3285545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사이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드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수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978213" y="4021301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예약자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명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689277" y="4692800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예약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날짜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103234" y="5255439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예약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시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간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295399" y="5692723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예약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연락처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11953" y="5821255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결제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여부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36590" y="5626650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결제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수단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8520" y="5132593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결제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일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264445" y="4447910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직원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름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115426" y="3735550"/>
            <a:ext cx="958556" cy="65959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카드사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55" name="직선 연결선 54"/>
          <p:cNvCxnSpPr>
            <a:stCxn id="18" idx="6"/>
          </p:cNvCxnSpPr>
          <p:nvPr/>
        </p:nvCxnSpPr>
        <p:spPr>
          <a:xfrm>
            <a:off x="4284206" y="2606164"/>
            <a:ext cx="1243539" cy="645109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19" idx="5"/>
          </p:cNvCxnSpPr>
          <p:nvPr/>
        </p:nvCxnSpPr>
        <p:spPr>
          <a:xfrm>
            <a:off x="4624863" y="2189640"/>
            <a:ext cx="1090137" cy="106128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174456" y="1706962"/>
            <a:ext cx="743660" cy="154395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21" idx="4"/>
            <a:endCxn id="7" idx="0"/>
          </p:cNvCxnSpPr>
          <p:nvPr/>
        </p:nvCxnSpPr>
        <p:spPr>
          <a:xfrm>
            <a:off x="5887215" y="1451447"/>
            <a:ext cx="141029" cy="179985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6188150" y="1626638"/>
            <a:ext cx="579328" cy="162428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24" idx="3"/>
          </p:cNvCxnSpPr>
          <p:nvPr/>
        </p:nvCxnSpPr>
        <p:spPr>
          <a:xfrm flipH="1">
            <a:off x="6446915" y="1885227"/>
            <a:ext cx="899120" cy="136569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25" idx="3"/>
          </p:cNvCxnSpPr>
          <p:nvPr/>
        </p:nvCxnSpPr>
        <p:spPr>
          <a:xfrm flipH="1">
            <a:off x="6610042" y="2458752"/>
            <a:ext cx="1290822" cy="92297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26" idx="2"/>
            <a:endCxn id="7" idx="3"/>
          </p:cNvCxnSpPr>
          <p:nvPr/>
        </p:nvCxnSpPr>
        <p:spPr>
          <a:xfrm flipH="1">
            <a:off x="6610042" y="2915135"/>
            <a:ext cx="1435537" cy="61542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27" idx="2"/>
          </p:cNvCxnSpPr>
          <p:nvPr/>
        </p:nvCxnSpPr>
        <p:spPr>
          <a:xfrm flipH="1">
            <a:off x="6610042" y="3615344"/>
            <a:ext cx="1389936" cy="4581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28" idx="2"/>
          </p:cNvCxnSpPr>
          <p:nvPr/>
        </p:nvCxnSpPr>
        <p:spPr>
          <a:xfrm flipH="1" flipV="1">
            <a:off x="6610041" y="3778082"/>
            <a:ext cx="1368172" cy="57301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29" idx="1"/>
          </p:cNvCxnSpPr>
          <p:nvPr/>
        </p:nvCxnSpPr>
        <p:spPr>
          <a:xfrm flipH="1" flipV="1">
            <a:off x="6500463" y="3809824"/>
            <a:ext cx="1329191" cy="97957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30" idx="1"/>
          </p:cNvCxnSpPr>
          <p:nvPr/>
        </p:nvCxnSpPr>
        <p:spPr>
          <a:xfrm flipH="1" flipV="1">
            <a:off x="6366493" y="3809824"/>
            <a:ext cx="877118" cy="154221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1" idx="0"/>
          </p:cNvCxnSpPr>
          <p:nvPr/>
        </p:nvCxnSpPr>
        <p:spPr>
          <a:xfrm flipH="1" flipV="1">
            <a:off x="6226249" y="3800943"/>
            <a:ext cx="548428" cy="189178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32" idx="0"/>
            <a:endCxn id="7" idx="2"/>
          </p:cNvCxnSpPr>
          <p:nvPr/>
        </p:nvCxnSpPr>
        <p:spPr>
          <a:xfrm flipV="1">
            <a:off x="5791231" y="3809824"/>
            <a:ext cx="237013" cy="201143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33" idx="7"/>
          </p:cNvCxnSpPr>
          <p:nvPr/>
        </p:nvCxnSpPr>
        <p:spPr>
          <a:xfrm flipV="1">
            <a:off x="5154769" y="3800942"/>
            <a:ext cx="755727" cy="192230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34" idx="7"/>
          </p:cNvCxnSpPr>
          <p:nvPr/>
        </p:nvCxnSpPr>
        <p:spPr>
          <a:xfrm flipV="1">
            <a:off x="4416699" y="3800943"/>
            <a:ext cx="1260201" cy="142824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35" idx="7"/>
          </p:cNvCxnSpPr>
          <p:nvPr/>
        </p:nvCxnSpPr>
        <p:spPr>
          <a:xfrm flipV="1">
            <a:off x="4082624" y="3800942"/>
            <a:ext cx="1363821" cy="74356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36" idx="6"/>
          </p:cNvCxnSpPr>
          <p:nvPr/>
        </p:nvCxnSpPr>
        <p:spPr>
          <a:xfrm flipV="1">
            <a:off x="4073982" y="3661156"/>
            <a:ext cx="1372463" cy="40419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/>
          <p:cNvSpPr/>
          <p:nvPr/>
        </p:nvSpPr>
        <p:spPr>
          <a:xfrm>
            <a:off x="2132619" y="2075529"/>
            <a:ext cx="958556" cy="65959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직원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번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호</a:t>
            </a:r>
          </a:p>
        </p:txBody>
      </p:sp>
      <p:cxnSp>
        <p:nvCxnSpPr>
          <p:cNvPr id="107" name="직선 연결선 106"/>
          <p:cNvCxnSpPr/>
          <p:nvPr/>
        </p:nvCxnSpPr>
        <p:spPr>
          <a:xfrm flipH="1">
            <a:off x="2194424" y="2720280"/>
            <a:ext cx="191771" cy="53101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7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019" y="-348"/>
            <a:ext cx="4493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i="1" dirty="0" smtClean="0">
                <a:solidFill>
                  <a:schemeClr val="accent1">
                    <a:lumMod val="50000"/>
                  </a:schemeClr>
                </a:solidFill>
                <a:latin typeface="포천 막걸리체" pitchFamily="18" charset="-127"/>
                <a:ea typeface="포천 막걸리체" pitchFamily="18" charset="-127"/>
              </a:rPr>
              <a:t>프로그램 구조</a:t>
            </a:r>
            <a:endParaRPr lang="en-US" altLang="ko-KR" sz="3600" b="1" i="1" dirty="0">
              <a:solidFill>
                <a:schemeClr val="accent1">
                  <a:lumMod val="50000"/>
                </a:schemeClr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14300" y="642093"/>
            <a:ext cx="400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0550" y="102870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포천 오성과 한음 Bold" pitchFamily="50" charset="-127"/>
                <a:ea typeface="포천 오성과 한음 Bold" pitchFamily="50" charset="-127"/>
              </a:rPr>
              <a:t>3</a:t>
            </a:r>
            <a:r>
              <a:rPr lang="en-US" altLang="ko-KR" dirty="0" smtClean="0">
                <a:latin typeface="포천 오성과 한음 Bold" pitchFamily="50" charset="-127"/>
                <a:ea typeface="포천 오성과 한음 Bold" pitchFamily="50" charset="-127"/>
              </a:rPr>
              <a:t>. </a:t>
            </a:r>
            <a:r>
              <a:rPr lang="ko-KR" altLang="en-US" dirty="0" smtClean="0">
                <a:latin typeface="포천 오성과 한음 Bold" pitchFamily="50" charset="-127"/>
                <a:ea typeface="포천 오성과 한음 Bold" pitchFamily="50" charset="-127"/>
              </a:rPr>
              <a:t>테이블 설계</a:t>
            </a:r>
            <a:endParaRPr lang="ko-KR" altLang="en-US" dirty="0">
              <a:latin typeface="포천 오성과 한음 Bold" pitchFamily="50" charset="-127"/>
              <a:ea typeface="포천 오성과 한음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9718" y="1348264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논리적</a:t>
            </a:r>
            <a:r>
              <a:rPr lang="en-US" altLang="ko-KR" dirty="0" smtClean="0"/>
              <a:t>(Logical)</a:t>
            </a:r>
            <a:r>
              <a:rPr lang="ko-KR" altLang="en-US" dirty="0" smtClean="0"/>
              <a:t> 모델링</a:t>
            </a:r>
            <a:endParaRPr lang="ko-KR" altLang="en-US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59" y="1997033"/>
            <a:ext cx="6600825" cy="3990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2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포천 오성과 한음 Bold"/>
        <a:ea typeface="포천 막걸리체"/>
        <a:cs typeface=""/>
      </a:majorFont>
      <a:minorFont>
        <a:latin typeface="포천 오성과 한음 Regular"/>
        <a:ea typeface="포천 오성과 한음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2238</Words>
  <Application>Microsoft Office PowerPoint</Application>
  <PresentationFormat>화면 슬라이드 쇼(4:3)</PresentationFormat>
  <Paragraphs>823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굴림</vt:lpstr>
      <vt:lpstr>Arial</vt:lpstr>
      <vt:lpstr>포천 오성과 한음 Regular</vt:lpstr>
      <vt:lpstr>돋움</vt:lpstr>
      <vt:lpstr>포천 막걸리체</vt:lpstr>
      <vt:lpstr>맑은 고딕</vt:lpstr>
      <vt:lpstr>포천 오성과 한음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alfo8-22</cp:lastModifiedBy>
  <cp:revision>299</cp:revision>
  <dcterms:created xsi:type="dcterms:W3CDTF">2017-01-21T06:52:28Z</dcterms:created>
  <dcterms:modified xsi:type="dcterms:W3CDTF">2019-01-17T05:55:44Z</dcterms:modified>
</cp:coreProperties>
</file>